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549" r:id="rId3"/>
    <p:sldId id="550" r:id="rId4"/>
    <p:sldId id="553" r:id="rId5"/>
    <p:sldId id="551" r:id="rId6"/>
    <p:sldId id="552" r:id="rId7"/>
    <p:sldId id="589" r:id="rId8"/>
    <p:sldId id="590" r:id="rId9"/>
    <p:sldId id="591" r:id="rId10"/>
    <p:sldId id="558" r:id="rId11"/>
    <p:sldId id="555" r:id="rId12"/>
    <p:sldId id="565" r:id="rId13"/>
    <p:sldId id="583" r:id="rId14"/>
    <p:sldId id="584" r:id="rId15"/>
    <p:sldId id="585" r:id="rId16"/>
    <p:sldId id="592" r:id="rId17"/>
    <p:sldId id="594" r:id="rId18"/>
    <p:sldId id="586" r:id="rId19"/>
    <p:sldId id="587" r:id="rId20"/>
    <p:sldId id="588" r:id="rId21"/>
    <p:sldId id="593" r:id="rId22"/>
    <p:sldId id="595" r:id="rId23"/>
    <p:sldId id="508" r:id="rId24"/>
    <p:sldId id="509" r:id="rId25"/>
    <p:sldId id="257" r:id="rId26"/>
    <p:sldId id="510" r:id="rId27"/>
    <p:sldId id="511" r:id="rId28"/>
    <p:sldId id="518" r:id="rId29"/>
    <p:sldId id="512" r:id="rId30"/>
    <p:sldId id="514" r:id="rId31"/>
    <p:sldId id="513" r:id="rId32"/>
    <p:sldId id="515" r:id="rId33"/>
    <p:sldId id="516" r:id="rId34"/>
    <p:sldId id="519" r:id="rId35"/>
    <p:sldId id="517" r:id="rId36"/>
    <p:sldId id="520" r:id="rId37"/>
    <p:sldId id="522" r:id="rId38"/>
    <p:sldId id="523" r:id="rId39"/>
    <p:sldId id="524" r:id="rId40"/>
    <p:sldId id="526" r:id="rId41"/>
    <p:sldId id="525" r:id="rId42"/>
    <p:sldId id="556" r:id="rId43"/>
    <p:sldId id="557" r:id="rId44"/>
    <p:sldId id="559" r:id="rId45"/>
    <p:sldId id="529" r:id="rId46"/>
    <p:sldId id="554" r:id="rId47"/>
    <p:sldId id="527" r:id="rId48"/>
    <p:sldId id="530" r:id="rId49"/>
    <p:sldId id="531" r:id="rId50"/>
    <p:sldId id="537" r:id="rId51"/>
    <p:sldId id="532" r:id="rId52"/>
    <p:sldId id="536" r:id="rId53"/>
    <p:sldId id="534" r:id="rId54"/>
    <p:sldId id="533" r:id="rId55"/>
    <p:sldId id="528" r:id="rId56"/>
    <p:sldId id="535" r:id="rId57"/>
    <p:sldId id="540" r:id="rId58"/>
    <p:sldId id="541" r:id="rId59"/>
    <p:sldId id="538" r:id="rId60"/>
    <p:sldId id="545" r:id="rId61"/>
    <p:sldId id="542" r:id="rId62"/>
    <p:sldId id="546" r:id="rId63"/>
    <p:sldId id="539" r:id="rId64"/>
    <p:sldId id="560" r:id="rId65"/>
    <p:sldId id="548" r:id="rId66"/>
    <p:sldId id="561" r:id="rId67"/>
    <p:sldId id="564" r:id="rId68"/>
    <p:sldId id="562" r:id="rId69"/>
    <p:sldId id="563" r:id="rId70"/>
    <p:sldId id="566" r:id="rId71"/>
    <p:sldId id="567" r:id="rId72"/>
    <p:sldId id="568" r:id="rId73"/>
    <p:sldId id="569" r:id="rId74"/>
    <p:sldId id="570" r:id="rId75"/>
    <p:sldId id="571" r:id="rId76"/>
    <p:sldId id="572" r:id="rId77"/>
    <p:sldId id="573" r:id="rId78"/>
    <p:sldId id="574" r:id="rId79"/>
    <p:sldId id="575" r:id="rId80"/>
    <p:sldId id="578" r:id="rId81"/>
    <p:sldId id="580" r:id="rId82"/>
    <p:sldId id="579" r:id="rId83"/>
    <p:sldId id="581" r:id="rId84"/>
    <p:sldId id="582" r:id="rId8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D3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Orta Stil 2 - Vurgu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Açık Stil 1 - Vurgu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893" autoAdjust="0"/>
  </p:normalViewPr>
  <p:slideViewPr>
    <p:cSldViewPr snapToGrid="0">
      <p:cViewPr varScale="1">
        <p:scale>
          <a:sx n="81" d="100"/>
          <a:sy n="81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0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D654EB-A975-421D-A2C8-79D93575B04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8697261-DB82-4ED3-AB80-47FAE49EA94B}">
      <dgm:prSet/>
      <dgm:spPr/>
      <dgm:t>
        <a:bodyPr/>
        <a:lstStyle/>
        <a:p>
          <a:r>
            <a:rPr lang="tr-TR"/>
            <a:t>Tekrarlanan işlemler için kullanırız.</a:t>
          </a:r>
          <a:endParaRPr lang="en-US"/>
        </a:p>
      </dgm:t>
    </dgm:pt>
    <dgm:pt modelId="{C2F80E29-BD47-46A0-9157-064784EA3C68}" type="parTrans" cxnId="{F12F3ACD-961A-445D-9991-1C2A15D26C8F}">
      <dgm:prSet/>
      <dgm:spPr/>
      <dgm:t>
        <a:bodyPr/>
        <a:lstStyle/>
        <a:p>
          <a:endParaRPr lang="en-US"/>
        </a:p>
      </dgm:t>
    </dgm:pt>
    <dgm:pt modelId="{CA643F9D-46A0-4EB0-9F1E-ACA451FEAA94}" type="sibTrans" cxnId="{F12F3ACD-961A-445D-9991-1C2A15D26C8F}">
      <dgm:prSet/>
      <dgm:spPr/>
      <dgm:t>
        <a:bodyPr/>
        <a:lstStyle/>
        <a:p>
          <a:endParaRPr lang="en-US"/>
        </a:p>
      </dgm:t>
    </dgm:pt>
    <dgm:pt modelId="{CF377808-32B3-439A-A86B-C2A2A6BB0AED}">
      <dgm:prSet/>
      <dgm:spPr/>
      <dgm:t>
        <a:bodyPr/>
        <a:lstStyle/>
        <a:p>
          <a:r>
            <a:rPr lang="tr-TR"/>
            <a:t>Bir kod bloğunda kaç kez döngü yapmak istediğimizi bildiğimizde, while döngüsü yerine for döngüsünü kullanırız.</a:t>
          </a:r>
          <a:endParaRPr lang="en-US"/>
        </a:p>
      </dgm:t>
    </dgm:pt>
    <dgm:pt modelId="{D3FBC4E8-A576-42D2-821A-C7FF74CA9CCA}" type="parTrans" cxnId="{2ECD25D8-6172-4A0D-A265-79763EF32477}">
      <dgm:prSet/>
      <dgm:spPr/>
      <dgm:t>
        <a:bodyPr/>
        <a:lstStyle/>
        <a:p>
          <a:endParaRPr lang="en-US"/>
        </a:p>
      </dgm:t>
    </dgm:pt>
    <dgm:pt modelId="{7A1EDC78-E447-47D3-B70A-C9748561A837}" type="sibTrans" cxnId="{2ECD25D8-6172-4A0D-A265-79763EF32477}">
      <dgm:prSet/>
      <dgm:spPr/>
      <dgm:t>
        <a:bodyPr/>
        <a:lstStyle/>
        <a:p>
          <a:endParaRPr lang="en-US"/>
        </a:p>
      </dgm:t>
    </dgm:pt>
    <dgm:pt modelId="{45BBAE26-25A1-4FA0-A727-BD6B98752403}" type="pres">
      <dgm:prSet presAssocID="{DFD654EB-A975-421D-A2C8-79D93575B047}" presName="linear" presStyleCnt="0">
        <dgm:presLayoutVars>
          <dgm:animLvl val="lvl"/>
          <dgm:resizeHandles val="exact"/>
        </dgm:presLayoutVars>
      </dgm:prSet>
      <dgm:spPr/>
    </dgm:pt>
    <dgm:pt modelId="{AB31C928-3394-4DAA-A764-28DA65C20E17}" type="pres">
      <dgm:prSet presAssocID="{88697261-DB82-4ED3-AB80-47FAE49EA94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6AFD8D2-AEDE-4335-A51C-95588E9814CC}" type="pres">
      <dgm:prSet presAssocID="{CA643F9D-46A0-4EB0-9F1E-ACA451FEAA94}" presName="spacer" presStyleCnt="0"/>
      <dgm:spPr/>
    </dgm:pt>
    <dgm:pt modelId="{1712A4F8-173A-4340-8AAB-9594100F5E8D}" type="pres">
      <dgm:prSet presAssocID="{CF377808-32B3-439A-A86B-C2A2A6BB0AE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1A16085-C653-4B7A-BB4D-6637E37B7535}" type="presOf" srcId="{CF377808-32B3-439A-A86B-C2A2A6BB0AED}" destId="{1712A4F8-173A-4340-8AAB-9594100F5E8D}" srcOrd="0" destOrd="0" presId="urn:microsoft.com/office/officeart/2005/8/layout/vList2"/>
    <dgm:cxn modelId="{371851C2-6B86-4583-A61D-7BA8312FF2D9}" type="presOf" srcId="{88697261-DB82-4ED3-AB80-47FAE49EA94B}" destId="{AB31C928-3394-4DAA-A764-28DA65C20E17}" srcOrd="0" destOrd="0" presId="urn:microsoft.com/office/officeart/2005/8/layout/vList2"/>
    <dgm:cxn modelId="{F12F3ACD-961A-445D-9991-1C2A15D26C8F}" srcId="{DFD654EB-A975-421D-A2C8-79D93575B047}" destId="{88697261-DB82-4ED3-AB80-47FAE49EA94B}" srcOrd="0" destOrd="0" parTransId="{C2F80E29-BD47-46A0-9157-064784EA3C68}" sibTransId="{CA643F9D-46A0-4EB0-9F1E-ACA451FEAA94}"/>
    <dgm:cxn modelId="{2ECD25D8-6172-4A0D-A265-79763EF32477}" srcId="{DFD654EB-A975-421D-A2C8-79D93575B047}" destId="{CF377808-32B3-439A-A86B-C2A2A6BB0AED}" srcOrd="1" destOrd="0" parTransId="{D3FBC4E8-A576-42D2-821A-C7FF74CA9CCA}" sibTransId="{7A1EDC78-E447-47D3-B70A-C9748561A837}"/>
    <dgm:cxn modelId="{D3BD92E4-DAEB-4098-9F68-7C1BA9FCD629}" type="presOf" srcId="{DFD654EB-A975-421D-A2C8-79D93575B047}" destId="{45BBAE26-25A1-4FA0-A727-BD6B98752403}" srcOrd="0" destOrd="0" presId="urn:microsoft.com/office/officeart/2005/8/layout/vList2"/>
    <dgm:cxn modelId="{00D5FC0F-557F-4178-B3DD-E6CC03A72C7A}" type="presParOf" srcId="{45BBAE26-25A1-4FA0-A727-BD6B98752403}" destId="{AB31C928-3394-4DAA-A764-28DA65C20E17}" srcOrd="0" destOrd="0" presId="urn:microsoft.com/office/officeart/2005/8/layout/vList2"/>
    <dgm:cxn modelId="{4218AA7D-AD48-42F6-BA02-3A59E7C68679}" type="presParOf" srcId="{45BBAE26-25A1-4FA0-A727-BD6B98752403}" destId="{76AFD8D2-AEDE-4335-A51C-95588E9814CC}" srcOrd="1" destOrd="0" presId="urn:microsoft.com/office/officeart/2005/8/layout/vList2"/>
    <dgm:cxn modelId="{B2656738-1418-41EC-8639-F891231F1B90}" type="presParOf" srcId="{45BBAE26-25A1-4FA0-A727-BD6B98752403}" destId="{1712A4F8-173A-4340-8AAB-9594100F5E8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7059DE-3107-43E0-A6C3-014C98A9132A}" type="doc">
      <dgm:prSet loTypeId="urn:microsoft.com/office/officeart/2005/8/layout/target3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DB0BD6B6-B707-438F-80EC-D44B5ABDD2EB}">
      <dgm:prSet/>
      <dgm:spPr/>
      <dgm:t>
        <a:bodyPr/>
        <a:lstStyle/>
        <a:p>
          <a:r>
            <a:rPr lang="tr-TR" dirty="0" err="1"/>
            <a:t>While</a:t>
          </a:r>
          <a:r>
            <a:rPr lang="tr-TR" dirty="0"/>
            <a:t> döngüsünün bir çeşididir. </a:t>
          </a:r>
        </a:p>
      </dgm:t>
    </dgm:pt>
    <dgm:pt modelId="{694D4501-4F1D-4195-9BB9-C6C3613F5D55}" type="parTrans" cxnId="{2801A7B3-ED41-40DC-9E2F-F5BC097801F6}">
      <dgm:prSet/>
      <dgm:spPr/>
      <dgm:t>
        <a:bodyPr/>
        <a:lstStyle/>
        <a:p>
          <a:endParaRPr lang="tr-TR"/>
        </a:p>
      </dgm:t>
    </dgm:pt>
    <dgm:pt modelId="{45F393A5-0480-4090-BC7B-3592C30D6BA0}" type="sibTrans" cxnId="{2801A7B3-ED41-40DC-9E2F-F5BC097801F6}">
      <dgm:prSet/>
      <dgm:spPr/>
      <dgm:t>
        <a:bodyPr/>
        <a:lstStyle/>
        <a:p>
          <a:endParaRPr lang="tr-TR"/>
        </a:p>
      </dgm:t>
    </dgm:pt>
    <dgm:pt modelId="{1F157C8D-AB6B-41C9-8C17-1DF017F4A232}">
      <dgm:prSet/>
      <dgm:spPr/>
      <dgm:t>
        <a:bodyPr/>
        <a:lstStyle/>
        <a:p>
          <a:r>
            <a:rPr lang="tr-TR" dirty="0"/>
            <a:t>Bu döngü, koşulun doğru olup olmadığını kontrol etmeden önce kod bloğunu bir kez yürütür, ardından koşul doğru olduğu sürece döngüyü tekrarlar.</a:t>
          </a:r>
        </a:p>
      </dgm:t>
    </dgm:pt>
    <dgm:pt modelId="{0ACE3A61-C431-417C-90B9-109050F8B24E}" type="parTrans" cxnId="{60E46561-847F-420A-9F98-8E866A790CD3}">
      <dgm:prSet/>
      <dgm:spPr/>
      <dgm:t>
        <a:bodyPr/>
        <a:lstStyle/>
        <a:p>
          <a:endParaRPr lang="tr-TR"/>
        </a:p>
      </dgm:t>
    </dgm:pt>
    <dgm:pt modelId="{5D6189D0-CC33-40DD-872B-3A656DD05E66}" type="sibTrans" cxnId="{60E46561-847F-420A-9F98-8E866A790CD3}">
      <dgm:prSet/>
      <dgm:spPr/>
      <dgm:t>
        <a:bodyPr/>
        <a:lstStyle/>
        <a:p>
          <a:endParaRPr lang="tr-TR"/>
        </a:p>
      </dgm:t>
    </dgm:pt>
    <dgm:pt modelId="{5C9E838B-7E24-4ECE-91E8-71830992140C}">
      <dgm:prSet/>
      <dgm:spPr/>
      <dgm:t>
        <a:bodyPr/>
        <a:lstStyle/>
        <a:p>
          <a:r>
            <a:rPr lang="tr-TR" dirty="0"/>
            <a:t>Kod bloğu, koşul test edilmeden önce yürütüldüğünden, koşul yanlış olsa bile her zaman en az bir kez yürütülür.</a:t>
          </a:r>
        </a:p>
      </dgm:t>
    </dgm:pt>
    <dgm:pt modelId="{13D97D5A-273E-42A6-AD4B-86ED04A08A43}" type="parTrans" cxnId="{0F60F704-4644-432B-8349-0151F88BAB92}">
      <dgm:prSet/>
      <dgm:spPr/>
      <dgm:t>
        <a:bodyPr/>
        <a:lstStyle/>
        <a:p>
          <a:endParaRPr lang="tr-TR"/>
        </a:p>
      </dgm:t>
    </dgm:pt>
    <dgm:pt modelId="{7E9A3B77-186D-4F23-9A4A-273D1AAD4FBE}" type="sibTrans" cxnId="{0F60F704-4644-432B-8349-0151F88BAB92}">
      <dgm:prSet/>
      <dgm:spPr/>
      <dgm:t>
        <a:bodyPr/>
        <a:lstStyle/>
        <a:p>
          <a:endParaRPr lang="tr-TR"/>
        </a:p>
      </dgm:t>
    </dgm:pt>
    <dgm:pt modelId="{BE21F164-832C-4A69-B369-B8C523DFB3E9}" type="pres">
      <dgm:prSet presAssocID="{FB7059DE-3107-43E0-A6C3-014C98A9132A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23A3EAD-3773-49F6-9783-1CFB8B1E02EC}" type="pres">
      <dgm:prSet presAssocID="{DB0BD6B6-B707-438F-80EC-D44B5ABDD2EB}" presName="circle1" presStyleLbl="node1" presStyleIdx="0" presStyleCnt="3"/>
      <dgm:spPr/>
    </dgm:pt>
    <dgm:pt modelId="{5A3744D2-B6CF-486C-AC24-4AEA47173706}" type="pres">
      <dgm:prSet presAssocID="{DB0BD6B6-B707-438F-80EC-D44B5ABDD2EB}" presName="space" presStyleCnt="0"/>
      <dgm:spPr/>
    </dgm:pt>
    <dgm:pt modelId="{F1B0056A-92F1-467E-9A9C-7AC9AC9876FE}" type="pres">
      <dgm:prSet presAssocID="{DB0BD6B6-B707-438F-80EC-D44B5ABDD2EB}" presName="rect1" presStyleLbl="alignAcc1" presStyleIdx="0" presStyleCnt="3"/>
      <dgm:spPr/>
    </dgm:pt>
    <dgm:pt modelId="{1DC0A74D-73FD-4B95-9257-397739FF1695}" type="pres">
      <dgm:prSet presAssocID="{1F157C8D-AB6B-41C9-8C17-1DF017F4A232}" presName="vertSpace2" presStyleLbl="node1" presStyleIdx="0" presStyleCnt="3"/>
      <dgm:spPr/>
    </dgm:pt>
    <dgm:pt modelId="{638EA89E-A815-4A42-85D1-055DE5C24DC3}" type="pres">
      <dgm:prSet presAssocID="{1F157C8D-AB6B-41C9-8C17-1DF017F4A232}" presName="circle2" presStyleLbl="node1" presStyleIdx="1" presStyleCnt="3"/>
      <dgm:spPr/>
    </dgm:pt>
    <dgm:pt modelId="{FBD7138D-D0A4-4C75-9EA0-78FA64330FAD}" type="pres">
      <dgm:prSet presAssocID="{1F157C8D-AB6B-41C9-8C17-1DF017F4A232}" presName="rect2" presStyleLbl="alignAcc1" presStyleIdx="1" presStyleCnt="3"/>
      <dgm:spPr/>
    </dgm:pt>
    <dgm:pt modelId="{3F4201D9-D874-4F59-9274-51FD6C36423E}" type="pres">
      <dgm:prSet presAssocID="{5C9E838B-7E24-4ECE-91E8-71830992140C}" presName="vertSpace3" presStyleLbl="node1" presStyleIdx="1" presStyleCnt="3"/>
      <dgm:spPr/>
    </dgm:pt>
    <dgm:pt modelId="{6FC0720C-5499-471D-A517-8212BEF83EB8}" type="pres">
      <dgm:prSet presAssocID="{5C9E838B-7E24-4ECE-91E8-71830992140C}" presName="circle3" presStyleLbl="node1" presStyleIdx="2" presStyleCnt="3"/>
      <dgm:spPr/>
    </dgm:pt>
    <dgm:pt modelId="{20FF7AED-8C21-4107-8B68-B8CA97EC8732}" type="pres">
      <dgm:prSet presAssocID="{5C9E838B-7E24-4ECE-91E8-71830992140C}" presName="rect3" presStyleLbl="alignAcc1" presStyleIdx="2" presStyleCnt="3"/>
      <dgm:spPr/>
    </dgm:pt>
    <dgm:pt modelId="{B6EE9BBF-F5BE-483D-9621-FD3656D428BF}" type="pres">
      <dgm:prSet presAssocID="{DB0BD6B6-B707-438F-80EC-D44B5ABDD2EB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819718EB-08FE-4206-8085-AE9A4CFF43E5}" type="pres">
      <dgm:prSet presAssocID="{1F157C8D-AB6B-41C9-8C17-1DF017F4A232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2EB63D7C-85AB-4612-84F9-67FBEA0C66CC}" type="pres">
      <dgm:prSet presAssocID="{5C9E838B-7E24-4ECE-91E8-71830992140C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0F60F704-4644-432B-8349-0151F88BAB92}" srcId="{FB7059DE-3107-43E0-A6C3-014C98A9132A}" destId="{5C9E838B-7E24-4ECE-91E8-71830992140C}" srcOrd="2" destOrd="0" parTransId="{13D97D5A-273E-42A6-AD4B-86ED04A08A43}" sibTransId="{7E9A3B77-186D-4F23-9A4A-273D1AAD4FBE}"/>
    <dgm:cxn modelId="{60E46561-847F-420A-9F98-8E866A790CD3}" srcId="{FB7059DE-3107-43E0-A6C3-014C98A9132A}" destId="{1F157C8D-AB6B-41C9-8C17-1DF017F4A232}" srcOrd="1" destOrd="0" parTransId="{0ACE3A61-C431-417C-90B9-109050F8B24E}" sibTransId="{5D6189D0-CC33-40DD-872B-3A656DD05E66}"/>
    <dgm:cxn modelId="{385AE467-F339-4173-A79E-83F4237801AE}" type="presOf" srcId="{5C9E838B-7E24-4ECE-91E8-71830992140C}" destId="{20FF7AED-8C21-4107-8B68-B8CA97EC8732}" srcOrd="0" destOrd="0" presId="urn:microsoft.com/office/officeart/2005/8/layout/target3"/>
    <dgm:cxn modelId="{12013C85-3A40-4ADA-84E8-B14820FFFB35}" type="presOf" srcId="{1F157C8D-AB6B-41C9-8C17-1DF017F4A232}" destId="{FBD7138D-D0A4-4C75-9EA0-78FA64330FAD}" srcOrd="0" destOrd="0" presId="urn:microsoft.com/office/officeart/2005/8/layout/target3"/>
    <dgm:cxn modelId="{2801A7B3-ED41-40DC-9E2F-F5BC097801F6}" srcId="{FB7059DE-3107-43E0-A6C3-014C98A9132A}" destId="{DB0BD6B6-B707-438F-80EC-D44B5ABDD2EB}" srcOrd="0" destOrd="0" parTransId="{694D4501-4F1D-4195-9BB9-C6C3613F5D55}" sibTransId="{45F393A5-0480-4090-BC7B-3592C30D6BA0}"/>
    <dgm:cxn modelId="{A27816B8-40CE-411F-B7D2-5EA76771D620}" type="presOf" srcId="{1F157C8D-AB6B-41C9-8C17-1DF017F4A232}" destId="{819718EB-08FE-4206-8085-AE9A4CFF43E5}" srcOrd="1" destOrd="0" presId="urn:microsoft.com/office/officeart/2005/8/layout/target3"/>
    <dgm:cxn modelId="{2A33D9C4-3C0F-44DA-90A9-156BF50BAE1A}" type="presOf" srcId="{FB7059DE-3107-43E0-A6C3-014C98A9132A}" destId="{BE21F164-832C-4A69-B369-B8C523DFB3E9}" srcOrd="0" destOrd="0" presId="urn:microsoft.com/office/officeart/2005/8/layout/target3"/>
    <dgm:cxn modelId="{7BA270CA-658B-4825-B702-7E1DB83CB677}" type="presOf" srcId="{5C9E838B-7E24-4ECE-91E8-71830992140C}" destId="{2EB63D7C-85AB-4612-84F9-67FBEA0C66CC}" srcOrd="1" destOrd="0" presId="urn:microsoft.com/office/officeart/2005/8/layout/target3"/>
    <dgm:cxn modelId="{C3655ECB-DA83-42DF-8D64-F88201D006ED}" type="presOf" srcId="{DB0BD6B6-B707-438F-80EC-D44B5ABDD2EB}" destId="{B6EE9BBF-F5BE-483D-9621-FD3656D428BF}" srcOrd="1" destOrd="0" presId="urn:microsoft.com/office/officeart/2005/8/layout/target3"/>
    <dgm:cxn modelId="{10702CF5-E792-483B-BE9D-A8DE4C07FCF7}" type="presOf" srcId="{DB0BD6B6-B707-438F-80EC-D44B5ABDD2EB}" destId="{F1B0056A-92F1-467E-9A9C-7AC9AC9876FE}" srcOrd="0" destOrd="0" presId="urn:microsoft.com/office/officeart/2005/8/layout/target3"/>
    <dgm:cxn modelId="{5DF49673-74BF-46A9-8A10-F2E22FB1B2C8}" type="presParOf" srcId="{BE21F164-832C-4A69-B369-B8C523DFB3E9}" destId="{723A3EAD-3773-49F6-9783-1CFB8B1E02EC}" srcOrd="0" destOrd="0" presId="urn:microsoft.com/office/officeart/2005/8/layout/target3"/>
    <dgm:cxn modelId="{6BF8072C-249F-48A0-A868-3DEE92C4661D}" type="presParOf" srcId="{BE21F164-832C-4A69-B369-B8C523DFB3E9}" destId="{5A3744D2-B6CF-486C-AC24-4AEA47173706}" srcOrd="1" destOrd="0" presId="urn:microsoft.com/office/officeart/2005/8/layout/target3"/>
    <dgm:cxn modelId="{2109FFBB-372F-4562-BA53-63B8D534AF08}" type="presParOf" srcId="{BE21F164-832C-4A69-B369-B8C523DFB3E9}" destId="{F1B0056A-92F1-467E-9A9C-7AC9AC9876FE}" srcOrd="2" destOrd="0" presId="urn:microsoft.com/office/officeart/2005/8/layout/target3"/>
    <dgm:cxn modelId="{1D47171F-05B5-48D4-A37F-4464C020E362}" type="presParOf" srcId="{BE21F164-832C-4A69-B369-B8C523DFB3E9}" destId="{1DC0A74D-73FD-4B95-9257-397739FF1695}" srcOrd="3" destOrd="0" presId="urn:microsoft.com/office/officeart/2005/8/layout/target3"/>
    <dgm:cxn modelId="{173491E6-B322-407C-A315-FB4637D32497}" type="presParOf" srcId="{BE21F164-832C-4A69-B369-B8C523DFB3E9}" destId="{638EA89E-A815-4A42-85D1-055DE5C24DC3}" srcOrd="4" destOrd="0" presId="urn:microsoft.com/office/officeart/2005/8/layout/target3"/>
    <dgm:cxn modelId="{F0FBC64C-D0F6-420E-B328-3D04193B4760}" type="presParOf" srcId="{BE21F164-832C-4A69-B369-B8C523DFB3E9}" destId="{FBD7138D-D0A4-4C75-9EA0-78FA64330FAD}" srcOrd="5" destOrd="0" presId="urn:microsoft.com/office/officeart/2005/8/layout/target3"/>
    <dgm:cxn modelId="{AA012B37-AC47-4EAA-A6FF-76C1CAFD49AE}" type="presParOf" srcId="{BE21F164-832C-4A69-B369-B8C523DFB3E9}" destId="{3F4201D9-D874-4F59-9274-51FD6C36423E}" srcOrd="6" destOrd="0" presId="urn:microsoft.com/office/officeart/2005/8/layout/target3"/>
    <dgm:cxn modelId="{055A3C5C-5FDF-4AEA-B4F5-C7DFF4B7FB20}" type="presParOf" srcId="{BE21F164-832C-4A69-B369-B8C523DFB3E9}" destId="{6FC0720C-5499-471D-A517-8212BEF83EB8}" srcOrd="7" destOrd="0" presId="urn:microsoft.com/office/officeart/2005/8/layout/target3"/>
    <dgm:cxn modelId="{FE808459-43D4-4B1D-BBC4-98816A214AFF}" type="presParOf" srcId="{BE21F164-832C-4A69-B369-B8C523DFB3E9}" destId="{20FF7AED-8C21-4107-8B68-B8CA97EC8732}" srcOrd="8" destOrd="0" presId="urn:microsoft.com/office/officeart/2005/8/layout/target3"/>
    <dgm:cxn modelId="{9686B5BD-1F56-4DF9-B6DA-DB74B2FA5D51}" type="presParOf" srcId="{BE21F164-832C-4A69-B369-B8C523DFB3E9}" destId="{B6EE9BBF-F5BE-483D-9621-FD3656D428BF}" srcOrd="9" destOrd="0" presId="urn:microsoft.com/office/officeart/2005/8/layout/target3"/>
    <dgm:cxn modelId="{6CD49180-A81F-41B5-AEF0-26A468CCCC5F}" type="presParOf" srcId="{BE21F164-832C-4A69-B369-B8C523DFB3E9}" destId="{819718EB-08FE-4206-8085-AE9A4CFF43E5}" srcOrd="10" destOrd="0" presId="urn:microsoft.com/office/officeart/2005/8/layout/target3"/>
    <dgm:cxn modelId="{C8024392-0909-4C11-AEAF-ABE3AF85C344}" type="presParOf" srcId="{BE21F164-832C-4A69-B369-B8C523DFB3E9}" destId="{2EB63D7C-85AB-4612-84F9-67FBEA0C66CC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E6A606-823C-4FAF-9AD5-8AEFD4A98030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A52B373-FBDC-4213-9BC9-0AC4227023F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tr-TR" dirty="0" err="1"/>
            <a:t>Array</a:t>
          </a:r>
          <a:r>
            <a:rPr lang="tr-TR" dirty="0"/>
            <a:t> &amp; </a:t>
          </a:r>
          <a:r>
            <a:rPr lang="tr-TR" dirty="0" err="1"/>
            <a:t>List</a:t>
          </a:r>
          <a:endParaRPr lang="en-US" dirty="0"/>
        </a:p>
      </dgm:t>
    </dgm:pt>
    <dgm:pt modelId="{CCB7ED51-A48D-4CE0-9C15-739307F944DD}" type="parTrans" cxnId="{1F60C725-F762-417A-88AC-85B8849739C6}">
      <dgm:prSet/>
      <dgm:spPr/>
      <dgm:t>
        <a:bodyPr/>
        <a:lstStyle/>
        <a:p>
          <a:endParaRPr lang="en-US"/>
        </a:p>
      </dgm:t>
    </dgm:pt>
    <dgm:pt modelId="{89DAC609-194B-49AD-B018-5C7541D23760}" type="sibTrans" cxnId="{1F60C725-F762-417A-88AC-85B8849739C6}">
      <dgm:prSet/>
      <dgm:spPr/>
      <dgm:t>
        <a:bodyPr/>
        <a:lstStyle/>
        <a:p>
          <a:endParaRPr lang="en-US"/>
        </a:p>
      </dgm:t>
    </dgm:pt>
    <dgm:pt modelId="{135D73A0-6B97-4EEF-9E3D-53BDF01BDB3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tr-TR"/>
            <a:t>Döngü</a:t>
          </a:r>
          <a:endParaRPr lang="en-US"/>
        </a:p>
      </dgm:t>
    </dgm:pt>
    <dgm:pt modelId="{37305815-9AA6-4B11-940B-382F8EDA82BF}" type="parTrans" cxnId="{4A46CBBA-9A65-40D2-B726-391CFED6DB7A}">
      <dgm:prSet/>
      <dgm:spPr/>
      <dgm:t>
        <a:bodyPr/>
        <a:lstStyle/>
        <a:p>
          <a:endParaRPr lang="en-US"/>
        </a:p>
      </dgm:t>
    </dgm:pt>
    <dgm:pt modelId="{6D292E42-DBFD-44CE-BF9C-864F85AC71B6}" type="sibTrans" cxnId="{4A46CBBA-9A65-40D2-B726-391CFED6DB7A}">
      <dgm:prSet/>
      <dgm:spPr/>
      <dgm:t>
        <a:bodyPr/>
        <a:lstStyle/>
        <a:p>
          <a:endParaRPr lang="en-US"/>
        </a:p>
      </dgm:t>
    </dgm:pt>
    <dgm:pt modelId="{E83F6E7E-4D52-4C29-829D-2171EEDD56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tr-TR"/>
            <a:t>Metot ve Class</a:t>
          </a:r>
          <a:endParaRPr lang="en-US"/>
        </a:p>
      </dgm:t>
    </dgm:pt>
    <dgm:pt modelId="{5A382825-0916-4372-A012-BD952CC94E27}" type="parTrans" cxnId="{75ED4DCB-FCAB-479E-AA78-C642428C7D46}">
      <dgm:prSet/>
      <dgm:spPr/>
      <dgm:t>
        <a:bodyPr/>
        <a:lstStyle/>
        <a:p>
          <a:endParaRPr lang="en-US"/>
        </a:p>
      </dgm:t>
    </dgm:pt>
    <dgm:pt modelId="{888A19E0-8430-4859-ADDF-38645A0C8177}" type="sibTrans" cxnId="{75ED4DCB-FCAB-479E-AA78-C642428C7D46}">
      <dgm:prSet/>
      <dgm:spPr/>
      <dgm:t>
        <a:bodyPr/>
        <a:lstStyle/>
        <a:p>
          <a:endParaRPr lang="en-US"/>
        </a:p>
      </dgm:t>
    </dgm:pt>
    <dgm:pt modelId="{96BA36AB-533F-4932-B700-9052B53E909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tr-TR"/>
            <a:t>Bileşenler</a:t>
          </a:r>
          <a:endParaRPr lang="en-US"/>
        </a:p>
      </dgm:t>
    </dgm:pt>
    <dgm:pt modelId="{DCBFD1A3-6CCB-4867-977D-28A1D015A1B0}" type="parTrans" cxnId="{CCCB6C7E-B431-43C2-BBE0-8EEE962FDE9C}">
      <dgm:prSet/>
      <dgm:spPr/>
      <dgm:t>
        <a:bodyPr/>
        <a:lstStyle/>
        <a:p>
          <a:endParaRPr lang="en-US"/>
        </a:p>
      </dgm:t>
    </dgm:pt>
    <dgm:pt modelId="{9CE3315C-8032-4C1D-B1FC-5FAEC848F37B}" type="sibTrans" cxnId="{CCCB6C7E-B431-43C2-BBE0-8EEE962FDE9C}">
      <dgm:prSet/>
      <dgm:spPr/>
      <dgm:t>
        <a:bodyPr/>
        <a:lstStyle/>
        <a:p>
          <a:endParaRPr lang="en-US"/>
        </a:p>
      </dgm:t>
    </dgm:pt>
    <dgm:pt modelId="{8391EE7A-8E4B-4173-89FA-C2A5E24857F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tr-TR" err="1"/>
            <a:t>Arayüz</a:t>
          </a:r>
          <a:endParaRPr lang="en-US"/>
        </a:p>
      </dgm:t>
    </dgm:pt>
    <dgm:pt modelId="{1132EAA8-B099-4CA2-AFA0-DFA975F19260}" type="parTrans" cxnId="{79352B49-8DFB-4239-9967-A371EDEC9BFB}">
      <dgm:prSet/>
      <dgm:spPr/>
      <dgm:t>
        <a:bodyPr/>
        <a:lstStyle/>
        <a:p>
          <a:endParaRPr lang="tr-TR"/>
        </a:p>
      </dgm:t>
    </dgm:pt>
    <dgm:pt modelId="{23C82D95-FF2A-4391-A2D5-45DFC893D8C0}" type="sibTrans" cxnId="{79352B49-8DFB-4239-9967-A371EDEC9BFB}">
      <dgm:prSet/>
      <dgm:spPr/>
      <dgm:t>
        <a:bodyPr/>
        <a:lstStyle/>
        <a:p>
          <a:endParaRPr lang="tr-TR"/>
        </a:p>
      </dgm:t>
    </dgm:pt>
    <dgm:pt modelId="{1E8FC5A7-0C69-4AD8-8A2B-F5CAB4E92D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tr-TR"/>
            <a:t>Sesler</a:t>
          </a:r>
          <a:endParaRPr lang="en-US"/>
        </a:p>
      </dgm:t>
    </dgm:pt>
    <dgm:pt modelId="{AF70F148-93F9-4538-8B2C-673E16DE8E03}" type="parTrans" cxnId="{82EABCAC-CCAE-40D6-A8AC-0B9727EF8DF8}">
      <dgm:prSet/>
      <dgm:spPr/>
      <dgm:t>
        <a:bodyPr/>
        <a:lstStyle/>
        <a:p>
          <a:endParaRPr lang="tr-TR"/>
        </a:p>
      </dgm:t>
    </dgm:pt>
    <dgm:pt modelId="{EBB0B677-F1AF-4CAC-B7F8-CCF8AF0F7D69}" type="sibTrans" cxnId="{82EABCAC-CCAE-40D6-A8AC-0B9727EF8DF8}">
      <dgm:prSet/>
      <dgm:spPr/>
      <dgm:t>
        <a:bodyPr/>
        <a:lstStyle/>
        <a:p>
          <a:endParaRPr lang="tr-TR"/>
        </a:p>
      </dgm:t>
    </dgm:pt>
    <dgm:pt modelId="{CD2AEB4B-5528-454A-91FB-2837B059A670}" type="pres">
      <dgm:prSet presAssocID="{5CE6A606-823C-4FAF-9AD5-8AEFD4A98030}" presName="root" presStyleCnt="0">
        <dgm:presLayoutVars>
          <dgm:dir/>
          <dgm:resizeHandles val="exact"/>
        </dgm:presLayoutVars>
      </dgm:prSet>
      <dgm:spPr/>
    </dgm:pt>
    <dgm:pt modelId="{D4FBB1D2-7605-49FD-A02A-C29CE5993139}" type="pres">
      <dgm:prSet presAssocID="{BA52B373-FBDC-4213-9BC9-0AC4227023FA}" presName="compNode" presStyleCnt="0"/>
      <dgm:spPr/>
    </dgm:pt>
    <dgm:pt modelId="{3A86C5D3-0433-4F32-A117-DBFB9803A2E9}" type="pres">
      <dgm:prSet presAssocID="{BA52B373-FBDC-4213-9BC9-0AC4227023F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cklog"/>
        </a:ext>
      </dgm:extLst>
    </dgm:pt>
    <dgm:pt modelId="{B4911BA2-1669-422E-9C3D-6C83238BA26A}" type="pres">
      <dgm:prSet presAssocID="{BA52B373-FBDC-4213-9BC9-0AC4227023FA}" presName="iconSpace" presStyleCnt="0"/>
      <dgm:spPr/>
    </dgm:pt>
    <dgm:pt modelId="{F2ACBF33-2346-4F08-8334-FBEC9EC2DB39}" type="pres">
      <dgm:prSet presAssocID="{BA52B373-FBDC-4213-9BC9-0AC4227023FA}" presName="parTx" presStyleLbl="revTx" presStyleIdx="0" presStyleCnt="12">
        <dgm:presLayoutVars>
          <dgm:chMax val="0"/>
          <dgm:chPref val="0"/>
        </dgm:presLayoutVars>
      </dgm:prSet>
      <dgm:spPr/>
    </dgm:pt>
    <dgm:pt modelId="{1301FB0B-6E79-4D61-A13F-224197DF04C9}" type="pres">
      <dgm:prSet presAssocID="{BA52B373-FBDC-4213-9BC9-0AC4227023FA}" presName="txSpace" presStyleCnt="0"/>
      <dgm:spPr/>
    </dgm:pt>
    <dgm:pt modelId="{2AA223E1-C78E-43E7-B2F5-8CEAF165AA1E}" type="pres">
      <dgm:prSet presAssocID="{BA52B373-FBDC-4213-9BC9-0AC4227023FA}" presName="desTx" presStyleLbl="revTx" presStyleIdx="1" presStyleCnt="12">
        <dgm:presLayoutVars/>
      </dgm:prSet>
      <dgm:spPr/>
    </dgm:pt>
    <dgm:pt modelId="{75E12E2F-5C25-4A52-8546-E49D8103CBBC}" type="pres">
      <dgm:prSet presAssocID="{89DAC609-194B-49AD-B018-5C7541D23760}" presName="sibTrans" presStyleCnt="0"/>
      <dgm:spPr/>
    </dgm:pt>
    <dgm:pt modelId="{C3ED23C5-440D-470F-A8DE-73E1EFD16A86}" type="pres">
      <dgm:prSet presAssocID="{135D73A0-6B97-4EEF-9E3D-53BDF01BDB38}" presName="compNode" presStyleCnt="0"/>
      <dgm:spPr/>
    </dgm:pt>
    <dgm:pt modelId="{1B294152-C147-4D76-AA6B-2BCB0014C714}" type="pres">
      <dgm:prSet presAssocID="{135D73A0-6B97-4EEF-9E3D-53BDF01BDB3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D1D44717-5A35-48F6-B154-2CBDABC94F29}" type="pres">
      <dgm:prSet presAssocID="{135D73A0-6B97-4EEF-9E3D-53BDF01BDB38}" presName="iconSpace" presStyleCnt="0"/>
      <dgm:spPr/>
    </dgm:pt>
    <dgm:pt modelId="{90ADE2DD-1F88-4635-9C1A-61471CF40084}" type="pres">
      <dgm:prSet presAssocID="{135D73A0-6B97-4EEF-9E3D-53BDF01BDB38}" presName="parTx" presStyleLbl="revTx" presStyleIdx="2" presStyleCnt="12">
        <dgm:presLayoutVars>
          <dgm:chMax val="0"/>
          <dgm:chPref val="0"/>
        </dgm:presLayoutVars>
      </dgm:prSet>
      <dgm:spPr/>
    </dgm:pt>
    <dgm:pt modelId="{22CF6B45-6113-4459-9F45-62C1473EDA59}" type="pres">
      <dgm:prSet presAssocID="{135D73A0-6B97-4EEF-9E3D-53BDF01BDB38}" presName="txSpace" presStyleCnt="0"/>
      <dgm:spPr/>
    </dgm:pt>
    <dgm:pt modelId="{CB7B2946-77D0-4B38-9052-75FFC1D3B0A2}" type="pres">
      <dgm:prSet presAssocID="{135D73A0-6B97-4EEF-9E3D-53BDF01BDB38}" presName="desTx" presStyleLbl="revTx" presStyleIdx="3" presStyleCnt="12">
        <dgm:presLayoutVars/>
      </dgm:prSet>
      <dgm:spPr/>
    </dgm:pt>
    <dgm:pt modelId="{4D8DBBF5-AA39-4A0C-8AB5-06D20F5BECF8}" type="pres">
      <dgm:prSet presAssocID="{6D292E42-DBFD-44CE-BF9C-864F85AC71B6}" presName="sibTrans" presStyleCnt="0"/>
      <dgm:spPr/>
    </dgm:pt>
    <dgm:pt modelId="{3F912CB9-A08A-4EF4-804C-0E8E5DE7D581}" type="pres">
      <dgm:prSet presAssocID="{E83F6E7E-4D52-4C29-829D-2171EEDD569A}" presName="compNode" presStyleCnt="0"/>
      <dgm:spPr/>
    </dgm:pt>
    <dgm:pt modelId="{3897B6B5-02B0-48E4-A199-75DCC8BFA24A}" type="pres">
      <dgm:prSet presAssocID="{E83F6E7E-4D52-4C29-829D-2171EEDD569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loon Animal"/>
        </a:ext>
      </dgm:extLst>
    </dgm:pt>
    <dgm:pt modelId="{A3084681-AFDD-4A1A-99A3-86D5AC721B79}" type="pres">
      <dgm:prSet presAssocID="{E83F6E7E-4D52-4C29-829D-2171EEDD569A}" presName="iconSpace" presStyleCnt="0"/>
      <dgm:spPr/>
    </dgm:pt>
    <dgm:pt modelId="{B798CE9E-4B9C-43C3-9ED5-8F57C00431A0}" type="pres">
      <dgm:prSet presAssocID="{E83F6E7E-4D52-4C29-829D-2171EEDD569A}" presName="parTx" presStyleLbl="revTx" presStyleIdx="4" presStyleCnt="12">
        <dgm:presLayoutVars>
          <dgm:chMax val="0"/>
          <dgm:chPref val="0"/>
        </dgm:presLayoutVars>
      </dgm:prSet>
      <dgm:spPr/>
    </dgm:pt>
    <dgm:pt modelId="{0E062397-F4C0-44F7-9F2B-4A987792CF65}" type="pres">
      <dgm:prSet presAssocID="{E83F6E7E-4D52-4C29-829D-2171EEDD569A}" presName="txSpace" presStyleCnt="0"/>
      <dgm:spPr/>
    </dgm:pt>
    <dgm:pt modelId="{ED6DB016-5648-4F79-816F-DE667ECEF8F8}" type="pres">
      <dgm:prSet presAssocID="{E83F6E7E-4D52-4C29-829D-2171EEDD569A}" presName="desTx" presStyleLbl="revTx" presStyleIdx="5" presStyleCnt="12">
        <dgm:presLayoutVars/>
      </dgm:prSet>
      <dgm:spPr/>
    </dgm:pt>
    <dgm:pt modelId="{68EC951B-6B1A-4FCC-B73B-08294FFB0CEF}" type="pres">
      <dgm:prSet presAssocID="{888A19E0-8430-4859-ADDF-38645A0C8177}" presName="sibTrans" presStyleCnt="0"/>
      <dgm:spPr/>
    </dgm:pt>
    <dgm:pt modelId="{BAA78C92-5E54-4AFC-BB33-81BAD0434ADC}" type="pres">
      <dgm:prSet presAssocID="{96BA36AB-533F-4932-B700-9052B53E909E}" presName="compNode" presStyleCnt="0"/>
      <dgm:spPr/>
    </dgm:pt>
    <dgm:pt modelId="{AFEC805D-EAB2-43FA-A02A-758D6BBACEBE}" type="pres">
      <dgm:prSet presAssocID="{96BA36AB-533F-4932-B700-9052B53E909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abata Tree"/>
        </a:ext>
      </dgm:extLst>
    </dgm:pt>
    <dgm:pt modelId="{104A59D0-C6D1-40D5-A093-6695C2825D2D}" type="pres">
      <dgm:prSet presAssocID="{96BA36AB-533F-4932-B700-9052B53E909E}" presName="iconSpace" presStyleCnt="0"/>
      <dgm:spPr/>
    </dgm:pt>
    <dgm:pt modelId="{C0FADC9E-9790-4639-A459-D7805BF0B931}" type="pres">
      <dgm:prSet presAssocID="{96BA36AB-533F-4932-B700-9052B53E909E}" presName="parTx" presStyleLbl="revTx" presStyleIdx="6" presStyleCnt="12">
        <dgm:presLayoutVars>
          <dgm:chMax val="0"/>
          <dgm:chPref val="0"/>
        </dgm:presLayoutVars>
      </dgm:prSet>
      <dgm:spPr/>
    </dgm:pt>
    <dgm:pt modelId="{44F98C18-4AC4-4EB4-90AB-E83C779EAFC1}" type="pres">
      <dgm:prSet presAssocID="{96BA36AB-533F-4932-B700-9052B53E909E}" presName="txSpace" presStyleCnt="0"/>
      <dgm:spPr/>
    </dgm:pt>
    <dgm:pt modelId="{EADD5CDD-8C7A-4AE4-B765-17940A1E27B1}" type="pres">
      <dgm:prSet presAssocID="{96BA36AB-533F-4932-B700-9052B53E909E}" presName="desTx" presStyleLbl="revTx" presStyleIdx="7" presStyleCnt="12">
        <dgm:presLayoutVars/>
      </dgm:prSet>
      <dgm:spPr/>
    </dgm:pt>
    <dgm:pt modelId="{DAD12B59-4DF9-4525-A75E-E596F59B475C}" type="pres">
      <dgm:prSet presAssocID="{9CE3315C-8032-4C1D-B1FC-5FAEC848F37B}" presName="sibTrans" presStyleCnt="0"/>
      <dgm:spPr/>
    </dgm:pt>
    <dgm:pt modelId="{C77FD88C-3D66-4342-905A-D774A4D7868A}" type="pres">
      <dgm:prSet presAssocID="{8391EE7A-8E4B-4173-89FA-C2A5E24857F0}" presName="compNode" presStyleCnt="0"/>
      <dgm:spPr/>
    </dgm:pt>
    <dgm:pt modelId="{08DA9DE7-D067-4CB2-832F-CEA2595E3AF2}" type="pres">
      <dgm:prSet presAssocID="{8391EE7A-8E4B-4173-89FA-C2A5E24857F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A8214B0-DCC9-4C01-9005-F0208EF4B258}" type="pres">
      <dgm:prSet presAssocID="{8391EE7A-8E4B-4173-89FA-C2A5E24857F0}" presName="iconSpace" presStyleCnt="0"/>
      <dgm:spPr/>
    </dgm:pt>
    <dgm:pt modelId="{3C10BD50-FE6D-4C30-BFBF-570566D803A9}" type="pres">
      <dgm:prSet presAssocID="{8391EE7A-8E4B-4173-89FA-C2A5E24857F0}" presName="parTx" presStyleLbl="revTx" presStyleIdx="8" presStyleCnt="12">
        <dgm:presLayoutVars>
          <dgm:chMax val="0"/>
          <dgm:chPref val="0"/>
        </dgm:presLayoutVars>
      </dgm:prSet>
      <dgm:spPr/>
    </dgm:pt>
    <dgm:pt modelId="{57B90783-687D-4F8D-B53A-A4D4AF5FBBEC}" type="pres">
      <dgm:prSet presAssocID="{8391EE7A-8E4B-4173-89FA-C2A5E24857F0}" presName="txSpace" presStyleCnt="0"/>
      <dgm:spPr/>
    </dgm:pt>
    <dgm:pt modelId="{72ED16B2-A71B-4721-A216-03EB1859BB9A}" type="pres">
      <dgm:prSet presAssocID="{8391EE7A-8E4B-4173-89FA-C2A5E24857F0}" presName="desTx" presStyleLbl="revTx" presStyleIdx="9" presStyleCnt="12">
        <dgm:presLayoutVars/>
      </dgm:prSet>
      <dgm:spPr/>
    </dgm:pt>
    <dgm:pt modelId="{E6DE5D68-C41B-4432-B027-5FE6488C5C95}" type="pres">
      <dgm:prSet presAssocID="{23C82D95-FF2A-4391-A2D5-45DFC893D8C0}" presName="sibTrans" presStyleCnt="0"/>
      <dgm:spPr/>
    </dgm:pt>
    <dgm:pt modelId="{5DF5A6E9-F0E7-44AC-81E0-B71CE8BBB7FB}" type="pres">
      <dgm:prSet presAssocID="{1E8FC5A7-0C69-4AD8-8A2B-F5CAB4E92D5A}" presName="compNode" presStyleCnt="0"/>
      <dgm:spPr/>
    </dgm:pt>
    <dgm:pt modelId="{4B8765A1-20FF-4F75-BE68-0AB62F9B939A}" type="pres">
      <dgm:prSet presAssocID="{1E8FC5A7-0C69-4AD8-8A2B-F5CAB4E92D5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B4DB8F91-5D7E-4968-9901-ABDCB05CDF71}" type="pres">
      <dgm:prSet presAssocID="{1E8FC5A7-0C69-4AD8-8A2B-F5CAB4E92D5A}" presName="iconSpace" presStyleCnt="0"/>
      <dgm:spPr/>
    </dgm:pt>
    <dgm:pt modelId="{793991B5-D330-4452-8331-01D392F37BDA}" type="pres">
      <dgm:prSet presAssocID="{1E8FC5A7-0C69-4AD8-8A2B-F5CAB4E92D5A}" presName="parTx" presStyleLbl="revTx" presStyleIdx="10" presStyleCnt="12">
        <dgm:presLayoutVars>
          <dgm:chMax val="0"/>
          <dgm:chPref val="0"/>
        </dgm:presLayoutVars>
      </dgm:prSet>
      <dgm:spPr/>
    </dgm:pt>
    <dgm:pt modelId="{BD82B34C-56A4-4BEA-9B21-8FAE648D5DCA}" type="pres">
      <dgm:prSet presAssocID="{1E8FC5A7-0C69-4AD8-8A2B-F5CAB4E92D5A}" presName="txSpace" presStyleCnt="0"/>
      <dgm:spPr/>
    </dgm:pt>
    <dgm:pt modelId="{A997F723-6DF5-48F8-B26F-82D933DD6B99}" type="pres">
      <dgm:prSet presAssocID="{1E8FC5A7-0C69-4AD8-8A2B-F5CAB4E92D5A}" presName="desTx" presStyleLbl="revTx" presStyleIdx="11" presStyleCnt="12">
        <dgm:presLayoutVars/>
      </dgm:prSet>
      <dgm:spPr/>
    </dgm:pt>
  </dgm:ptLst>
  <dgm:cxnLst>
    <dgm:cxn modelId="{BD44BF15-8167-4EA3-A481-1482AE6C7F1C}" type="presOf" srcId="{5CE6A606-823C-4FAF-9AD5-8AEFD4A98030}" destId="{CD2AEB4B-5528-454A-91FB-2837B059A670}" srcOrd="0" destOrd="0" presId="urn:microsoft.com/office/officeart/2018/2/layout/IconLabelDescriptionList"/>
    <dgm:cxn modelId="{1F60C725-F762-417A-88AC-85B8849739C6}" srcId="{5CE6A606-823C-4FAF-9AD5-8AEFD4A98030}" destId="{BA52B373-FBDC-4213-9BC9-0AC4227023FA}" srcOrd="0" destOrd="0" parTransId="{CCB7ED51-A48D-4CE0-9C15-739307F944DD}" sibTransId="{89DAC609-194B-49AD-B018-5C7541D23760}"/>
    <dgm:cxn modelId="{79352B49-8DFB-4239-9967-A371EDEC9BFB}" srcId="{5CE6A606-823C-4FAF-9AD5-8AEFD4A98030}" destId="{8391EE7A-8E4B-4173-89FA-C2A5E24857F0}" srcOrd="4" destOrd="0" parTransId="{1132EAA8-B099-4CA2-AFA0-DFA975F19260}" sibTransId="{23C82D95-FF2A-4391-A2D5-45DFC893D8C0}"/>
    <dgm:cxn modelId="{CCCB6C7E-B431-43C2-BBE0-8EEE962FDE9C}" srcId="{5CE6A606-823C-4FAF-9AD5-8AEFD4A98030}" destId="{96BA36AB-533F-4932-B700-9052B53E909E}" srcOrd="3" destOrd="0" parTransId="{DCBFD1A3-6CCB-4867-977D-28A1D015A1B0}" sibTransId="{9CE3315C-8032-4C1D-B1FC-5FAEC848F37B}"/>
    <dgm:cxn modelId="{85078882-9CFA-4675-924E-EEECD3FE61AC}" type="presOf" srcId="{1E8FC5A7-0C69-4AD8-8A2B-F5CAB4E92D5A}" destId="{793991B5-D330-4452-8331-01D392F37BDA}" srcOrd="0" destOrd="0" presId="urn:microsoft.com/office/officeart/2018/2/layout/IconLabelDescriptionList"/>
    <dgm:cxn modelId="{35CCB0A7-E62F-4A7C-92DB-3E46F3DA4D43}" type="presOf" srcId="{8391EE7A-8E4B-4173-89FA-C2A5E24857F0}" destId="{3C10BD50-FE6D-4C30-BFBF-570566D803A9}" srcOrd="0" destOrd="0" presId="urn:microsoft.com/office/officeart/2018/2/layout/IconLabelDescriptionList"/>
    <dgm:cxn modelId="{82EABCAC-CCAE-40D6-A8AC-0B9727EF8DF8}" srcId="{5CE6A606-823C-4FAF-9AD5-8AEFD4A98030}" destId="{1E8FC5A7-0C69-4AD8-8A2B-F5CAB4E92D5A}" srcOrd="5" destOrd="0" parTransId="{AF70F148-93F9-4538-8B2C-673E16DE8E03}" sibTransId="{EBB0B677-F1AF-4CAC-B7F8-CCF8AF0F7D69}"/>
    <dgm:cxn modelId="{4A46CBBA-9A65-40D2-B726-391CFED6DB7A}" srcId="{5CE6A606-823C-4FAF-9AD5-8AEFD4A98030}" destId="{135D73A0-6B97-4EEF-9E3D-53BDF01BDB38}" srcOrd="1" destOrd="0" parTransId="{37305815-9AA6-4B11-940B-382F8EDA82BF}" sibTransId="{6D292E42-DBFD-44CE-BF9C-864F85AC71B6}"/>
    <dgm:cxn modelId="{EC064FC1-1216-4EF2-9A68-3BEF2A4B69D6}" type="presOf" srcId="{BA52B373-FBDC-4213-9BC9-0AC4227023FA}" destId="{F2ACBF33-2346-4F08-8334-FBEC9EC2DB39}" srcOrd="0" destOrd="0" presId="urn:microsoft.com/office/officeart/2018/2/layout/IconLabelDescriptionList"/>
    <dgm:cxn modelId="{75ED4DCB-FCAB-479E-AA78-C642428C7D46}" srcId="{5CE6A606-823C-4FAF-9AD5-8AEFD4A98030}" destId="{E83F6E7E-4D52-4C29-829D-2171EEDD569A}" srcOrd="2" destOrd="0" parTransId="{5A382825-0916-4372-A012-BD952CC94E27}" sibTransId="{888A19E0-8430-4859-ADDF-38645A0C8177}"/>
    <dgm:cxn modelId="{8C52FCD5-768E-4CD0-B227-5EFC686AF0F5}" type="presOf" srcId="{135D73A0-6B97-4EEF-9E3D-53BDF01BDB38}" destId="{90ADE2DD-1F88-4635-9C1A-61471CF40084}" srcOrd="0" destOrd="0" presId="urn:microsoft.com/office/officeart/2018/2/layout/IconLabelDescriptionList"/>
    <dgm:cxn modelId="{CA4CC4E8-6732-463C-8D67-F673FB9F5C13}" type="presOf" srcId="{E83F6E7E-4D52-4C29-829D-2171EEDD569A}" destId="{B798CE9E-4B9C-43C3-9ED5-8F57C00431A0}" srcOrd="0" destOrd="0" presId="urn:microsoft.com/office/officeart/2018/2/layout/IconLabelDescriptionList"/>
    <dgm:cxn modelId="{71A623F0-73E5-43A3-B098-9FC2E999EF26}" type="presOf" srcId="{96BA36AB-533F-4932-B700-9052B53E909E}" destId="{C0FADC9E-9790-4639-A459-D7805BF0B931}" srcOrd="0" destOrd="0" presId="urn:microsoft.com/office/officeart/2018/2/layout/IconLabelDescriptionList"/>
    <dgm:cxn modelId="{EE507052-A539-47FD-96ED-EF64A56DD42E}" type="presParOf" srcId="{CD2AEB4B-5528-454A-91FB-2837B059A670}" destId="{D4FBB1D2-7605-49FD-A02A-C29CE5993139}" srcOrd="0" destOrd="0" presId="urn:microsoft.com/office/officeart/2018/2/layout/IconLabelDescriptionList"/>
    <dgm:cxn modelId="{1C518973-0C82-4D55-A39D-4628744740AA}" type="presParOf" srcId="{D4FBB1D2-7605-49FD-A02A-C29CE5993139}" destId="{3A86C5D3-0433-4F32-A117-DBFB9803A2E9}" srcOrd="0" destOrd="0" presId="urn:microsoft.com/office/officeart/2018/2/layout/IconLabelDescriptionList"/>
    <dgm:cxn modelId="{5D1055D3-5440-4D7E-8547-D987CEAA434B}" type="presParOf" srcId="{D4FBB1D2-7605-49FD-A02A-C29CE5993139}" destId="{B4911BA2-1669-422E-9C3D-6C83238BA26A}" srcOrd="1" destOrd="0" presId="urn:microsoft.com/office/officeart/2018/2/layout/IconLabelDescriptionList"/>
    <dgm:cxn modelId="{4F174020-0BAE-4132-AF17-6876DD44FC7C}" type="presParOf" srcId="{D4FBB1D2-7605-49FD-A02A-C29CE5993139}" destId="{F2ACBF33-2346-4F08-8334-FBEC9EC2DB39}" srcOrd="2" destOrd="0" presId="urn:microsoft.com/office/officeart/2018/2/layout/IconLabelDescriptionList"/>
    <dgm:cxn modelId="{7B15C0AC-4DB4-4294-AED6-C065487A2565}" type="presParOf" srcId="{D4FBB1D2-7605-49FD-A02A-C29CE5993139}" destId="{1301FB0B-6E79-4D61-A13F-224197DF04C9}" srcOrd="3" destOrd="0" presId="urn:microsoft.com/office/officeart/2018/2/layout/IconLabelDescriptionList"/>
    <dgm:cxn modelId="{D4436156-A790-4551-8A28-F506DA689472}" type="presParOf" srcId="{D4FBB1D2-7605-49FD-A02A-C29CE5993139}" destId="{2AA223E1-C78E-43E7-B2F5-8CEAF165AA1E}" srcOrd="4" destOrd="0" presId="urn:microsoft.com/office/officeart/2018/2/layout/IconLabelDescriptionList"/>
    <dgm:cxn modelId="{242B3241-03AF-4189-9B3D-3C7BE4FE33F5}" type="presParOf" srcId="{CD2AEB4B-5528-454A-91FB-2837B059A670}" destId="{75E12E2F-5C25-4A52-8546-E49D8103CBBC}" srcOrd="1" destOrd="0" presId="urn:microsoft.com/office/officeart/2018/2/layout/IconLabelDescriptionList"/>
    <dgm:cxn modelId="{C2D2CD43-9D0D-4F27-9DC1-EC6AA315AF3A}" type="presParOf" srcId="{CD2AEB4B-5528-454A-91FB-2837B059A670}" destId="{C3ED23C5-440D-470F-A8DE-73E1EFD16A86}" srcOrd="2" destOrd="0" presId="urn:microsoft.com/office/officeart/2018/2/layout/IconLabelDescriptionList"/>
    <dgm:cxn modelId="{AF58C21F-0B8A-4C52-8610-3F57945584DB}" type="presParOf" srcId="{C3ED23C5-440D-470F-A8DE-73E1EFD16A86}" destId="{1B294152-C147-4D76-AA6B-2BCB0014C714}" srcOrd="0" destOrd="0" presId="urn:microsoft.com/office/officeart/2018/2/layout/IconLabelDescriptionList"/>
    <dgm:cxn modelId="{B9D07B4F-21DA-4A9C-8CCF-EE7E21F6D54C}" type="presParOf" srcId="{C3ED23C5-440D-470F-A8DE-73E1EFD16A86}" destId="{D1D44717-5A35-48F6-B154-2CBDABC94F29}" srcOrd="1" destOrd="0" presId="urn:microsoft.com/office/officeart/2018/2/layout/IconLabelDescriptionList"/>
    <dgm:cxn modelId="{10E3EB61-D43D-495D-84B1-B09F0D4720BE}" type="presParOf" srcId="{C3ED23C5-440D-470F-A8DE-73E1EFD16A86}" destId="{90ADE2DD-1F88-4635-9C1A-61471CF40084}" srcOrd="2" destOrd="0" presId="urn:microsoft.com/office/officeart/2018/2/layout/IconLabelDescriptionList"/>
    <dgm:cxn modelId="{F397A11D-CEFE-466C-99D5-061B35C35815}" type="presParOf" srcId="{C3ED23C5-440D-470F-A8DE-73E1EFD16A86}" destId="{22CF6B45-6113-4459-9F45-62C1473EDA59}" srcOrd="3" destOrd="0" presId="urn:microsoft.com/office/officeart/2018/2/layout/IconLabelDescriptionList"/>
    <dgm:cxn modelId="{0B00B75F-E52B-42E7-B495-7E27807E2D54}" type="presParOf" srcId="{C3ED23C5-440D-470F-A8DE-73E1EFD16A86}" destId="{CB7B2946-77D0-4B38-9052-75FFC1D3B0A2}" srcOrd="4" destOrd="0" presId="urn:microsoft.com/office/officeart/2018/2/layout/IconLabelDescriptionList"/>
    <dgm:cxn modelId="{9C009C42-0EE6-45EE-8DEB-095CBDFA28F0}" type="presParOf" srcId="{CD2AEB4B-5528-454A-91FB-2837B059A670}" destId="{4D8DBBF5-AA39-4A0C-8AB5-06D20F5BECF8}" srcOrd="3" destOrd="0" presId="urn:microsoft.com/office/officeart/2018/2/layout/IconLabelDescriptionList"/>
    <dgm:cxn modelId="{6E222C9B-3C7E-4645-83C3-E901D1140F28}" type="presParOf" srcId="{CD2AEB4B-5528-454A-91FB-2837B059A670}" destId="{3F912CB9-A08A-4EF4-804C-0E8E5DE7D581}" srcOrd="4" destOrd="0" presId="urn:microsoft.com/office/officeart/2018/2/layout/IconLabelDescriptionList"/>
    <dgm:cxn modelId="{C0BEF31A-E39F-4E70-B4E8-B84F4CAC8821}" type="presParOf" srcId="{3F912CB9-A08A-4EF4-804C-0E8E5DE7D581}" destId="{3897B6B5-02B0-48E4-A199-75DCC8BFA24A}" srcOrd="0" destOrd="0" presId="urn:microsoft.com/office/officeart/2018/2/layout/IconLabelDescriptionList"/>
    <dgm:cxn modelId="{18DE287C-21F9-4A0D-83F0-4E156CC4A841}" type="presParOf" srcId="{3F912CB9-A08A-4EF4-804C-0E8E5DE7D581}" destId="{A3084681-AFDD-4A1A-99A3-86D5AC721B79}" srcOrd="1" destOrd="0" presId="urn:microsoft.com/office/officeart/2018/2/layout/IconLabelDescriptionList"/>
    <dgm:cxn modelId="{085A6815-27B2-4114-BD76-1F09F745ADD9}" type="presParOf" srcId="{3F912CB9-A08A-4EF4-804C-0E8E5DE7D581}" destId="{B798CE9E-4B9C-43C3-9ED5-8F57C00431A0}" srcOrd="2" destOrd="0" presId="urn:microsoft.com/office/officeart/2018/2/layout/IconLabelDescriptionList"/>
    <dgm:cxn modelId="{54160A02-3FC3-479B-8400-65B3E37AD9E3}" type="presParOf" srcId="{3F912CB9-A08A-4EF4-804C-0E8E5DE7D581}" destId="{0E062397-F4C0-44F7-9F2B-4A987792CF65}" srcOrd="3" destOrd="0" presId="urn:microsoft.com/office/officeart/2018/2/layout/IconLabelDescriptionList"/>
    <dgm:cxn modelId="{725E3C03-7F18-46EE-8540-731C641FDF7C}" type="presParOf" srcId="{3F912CB9-A08A-4EF4-804C-0E8E5DE7D581}" destId="{ED6DB016-5648-4F79-816F-DE667ECEF8F8}" srcOrd="4" destOrd="0" presId="urn:microsoft.com/office/officeart/2018/2/layout/IconLabelDescriptionList"/>
    <dgm:cxn modelId="{6E90318B-F1E8-4FD7-92DF-1377F14CBB28}" type="presParOf" srcId="{CD2AEB4B-5528-454A-91FB-2837B059A670}" destId="{68EC951B-6B1A-4FCC-B73B-08294FFB0CEF}" srcOrd="5" destOrd="0" presId="urn:microsoft.com/office/officeart/2018/2/layout/IconLabelDescriptionList"/>
    <dgm:cxn modelId="{BD35F26A-3915-469B-A93F-92E7AF23FE40}" type="presParOf" srcId="{CD2AEB4B-5528-454A-91FB-2837B059A670}" destId="{BAA78C92-5E54-4AFC-BB33-81BAD0434ADC}" srcOrd="6" destOrd="0" presId="urn:microsoft.com/office/officeart/2018/2/layout/IconLabelDescriptionList"/>
    <dgm:cxn modelId="{0B946A93-1D34-4D00-8F5E-933D4C4C5A7A}" type="presParOf" srcId="{BAA78C92-5E54-4AFC-BB33-81BAD0434ADC}" destId="{AFEC805D-EAB2-43FA-A02A-758D6BBACEBE}" srcOrd="0" destOrd="0" presId="urn:microsoft.com/office/officeart/2018/2/layout/IconLabelDescriptionList"/>
    <dgm:cxn modelId="{9356AAF7-8183-4452-B66C-A7EA5A8C5957}" type="presParOf" srcId="{BAA78C92-5E54-4AFC-BB33-81BAD0434ADC}" destId="{104A59D0-C6D1-40D5-A093-6695C2825D2D}" srcOrd="1" destOrd="0" presId="urn:microsoft.com/office/officeart/2018/2/layout/IconLabelDescriptionList"/>
    <dgm:cxn modelId="{AAB94FFD-AF74-47A0-B93D-B52B7BAEF54D}" type="presParOf" srcId="{BAA78C92-5E54-4AFC-BB33-81BAD0434ADC}" destId="{C0FADC9E-9790-4639-A459-D7805BF0B931}" srcOrd="2" destOrd="0" presId="urn:microsoft.com/office/officeart/2018/2/layout/IconLabelDescriptionList"/>
    <dgm:cxn modelId="{295BECFA-DFA3-49A1-8DA8-61D1E506109D}" type="presParOf" srcId="{BAA78C92-5E54-4AFC-BB33-81BAD0434ADC}" destId="{44F98C18-4AC4-4EB4-90AB-E83C779EAFC1}" srcOrd="3" destOrd="0" presId="urn:microsoft.com/office/officeart/2018/2/layout/IconLabelDescriptionList"/>
    <dgm:cxn modelId="{CB34504F-F820-4008-B503-3F0A19750759}" type="presParOf" srcId="{BAA78C92-5E54-4AFC-BB33-81BAD0434ADC}" destId="{EADD5CDD-8C7A-4AE4-B765-17940A1E27B1}" srcOrd="4" destOrd="0" presId="urn:microsoft.com/office/officeart/2018/2/layout/IconLabelDescriptionList"/>
    <dgm:cxn modelId="{2435BBDC-C245-45CE-BBFC-28416D4AB54E}" type="presParOf" srcId="{CD2AEB4B-5528-454A-91FB-2837B059A670}" destId="{DAD12B59-4DF9-4525-A75E-E596F59B475C}" srcOrd="7" destOrd="0" presId="urn:microsoft.com/office/officeart/2018/2/layout/IconLabelDescriptionList"/>
    <dgm:cxn modelId="{EBD646F6-57E2-42BA-8FCB-3EE785D43566}" type="presParOf" srcId="{CD2AEB4B-5528-454A-91FB-2837B059A670}" destId="{C77FD88C-3D66-4342-905A-D774A4D7868A}" srcOrd="8" destOrd="0" presId="urn:microsoft.com/office/officeart/2018/2/layout/IconLabelDescriptionList"/>
    <dgm:cxn modelId="{92963EA9-BDAA-43C2-9FEB-2DC9A4651894}" type="presParOf" srcId="{C77FD88C-3D66-4342-905A-D774A4D7868A}" destId="{08DA9DE7-D067-4CB2-832F-CEA2595E3AF2}" srcOrd="0" destOrd="0" presId="urn:microsoft.com/office/officeart/2018/2/layout/IconLabelDescriptionList"/>
    <dgm:cxn modelId="{FDB7A8B1-92CD-4705-8E3C-2240312BEF81}" type="presParOf" srcId="{C77FD88C-3D66-4342-905A-D774A4D7868A}" destId="{8A8214B0-DCC9-4C01-9005-F0208EF4B258}" srcOrd="1" destOrd="0" presId="urn:microsoft.com/office/officeart/2018/2/layout/IconLabelDescriptionList"/>
    <dgm:cxn modelId="{8CF89536-8038-4965-838C-E4E8F11F7621}" type="presParOf" srcId="{C77FD88C-3D66-4342-905A-D774A4D7868A}" destId="{3C10BD50-FE6D-4C30-BFBF-570566D803A9}" srcOrd="2" destOrd="0" presId="urn:microsoft.com/office/officeart/2018/2/layout/IconLabelDescriptionList"/>
    <dgm:cxn modelId="{A65D9440-AF6F-4AA2-BFBA-EBCADA536882}" type="presParOf" srcId="{C77FD88C-3D66-4342-905A-D774A4D7868A}" destId="{57B90783-687D-4F8D-B53A-A4D4AF5FBBEC}" srcOrd="3" destOrd="0" presId="urn:microsoft.com/office/officeart/2018/2/layout/IconLabelDescriptionList"/>
    <dgm:cxn modelId="{F0568D79-53D5-4785-AEBF-E62E51E3424C}" type="presParOf" srcId="{C77FD88C-3D66-4342-905A-D774A4D7868A}" destId="{72ED16B2-A71B-4721-A216-03EB1859BB9A}" srcOrd="4" destOrd="0" presId="urn:microsoft.com/office/officeart/2018/2/layout/IconLabelDescriptionList"/>
    <dgm:cxn modelId="{777870FB-6832-417A-BDA7-3259BE25F7E4}" type="presParOf" srcId="{CD2AEB4B-5528-454A-91FB-2837B059A670}" destId="{E6DE5D68-C41B-4432-B027-5FE6488C5C95}" srcOrd="9" destOrd="0" presId="urn:microsoft.com/office/officeart/2018/2/layout/IconLabelDescriptionList"/>
    <dgm:cxn modelId="{AF68FF9B-9EE2-47C2-92D3-F95E07F260D1}" type="presParOf" srcId="{CD2AEB4B-5528-454A-91FB-2837B059A670}" destId="{5DF5A6E9-F0E7-44AC-81E0-B71CE8BBB7FB}" srcOrd="10" destOrd="0" presId="urn:microsoft.com/office/officeart/2018/2/layout/IconLabelDescriptionList"/>
    <dgm:cxn modelId="{CDED1E16-71DE-474D-85B4-90C6C4D1723A}" type="presParOf" srcId="{5DF5A6E9-F0E7-44AC-81E0-B71CE8BBB7FB}" destId="{4B8765A1-20FF-4F75-BE68-0AB62F9B939A}" srcOrd="0" destOrd="0" presId="urn:microsoft.com/office/officeart/2018/2/layout/IconLabelDescriptionList"/>
    <dgm:cxn modelId="{8E6C6785-DF8A-4179-863D-681B73E549DB}" type="presParOf" srcId="{5DF5A6E9-F0E7-44AC-81E0-B71CE8BBB7FB}" destId="{B4DB8F91-5D7E-4968-9901-ABDCB05CDF71}" srcOrd="1" destOrd="0" presId="urn:microsoft.com/office/officeart/2018/2/layout/IconLabelDescriptionList"/>
    <dgm:cxn modelId="{DC3F82FA-04D5-4DC9-AEFD-2EF5CEFC8959}" type="presParOf" srcId="{5DF5A6E9-F0E7-44AC-81E0-B71CE8BBB7FB}" destId="{793991B5-D330-4452-8331-01D392F37BDA}" srcOrd="2" destOrd="0" presId="urn:microsoft.com/office/officeart/2018/2/layout/IconLabelDescriptionList"/>
    <dgm:cxn modelId="{5C82D04D-E90B-4F1C-B6D9-1F5E997D5D6F}" type="presParOf" srcId="{5DF5A6E9-F0E7-44AC-81E0-B71CE8BBB7FB}" destId="{BD82B34C-56A4-4BEA-9B21-8FAE648D5DCA}" srcOrd="3" destOrd="0" presId="urn:microsoft.com/office/officeart/2018/2/layout/IconLabelDescriptionList"/>
    <dgm:cxn modelId="{7998008A-A7B9-4B04-963D-79291AC97B66}" type="presParOf" srcId="{5DF5A6E9-F0E7-44AC-81E0-B71CE8BBB7FB}" destId="{A997F723-6DF5-48F8-B26F-82D933DD6B9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E6A606-823C-4FAF-9AD5-8AEFD4A98030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E8FC5A7-0C69-4AD8-8A2B-F5CAB4E92D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tr-TR"/>
            <a:t>Gemi hızı</a:t>
          </a:r>
          <a:endParaRPr lang="en-US"/>
        </a:p>
      </dgm:t>
    </dgm:pt>
    <dgm:pt modelId="{AF70F148-93F9-4538-8B2C-673E16DE8E03}" type="parTrans" cxnId="{82EABCAC-CCAE-40D6-A8AC-0B9727EF8DF8}">
      <dgm:prSet/>
      <dgm:spPr/>
      <dgm:t>
        <a:bodyPr/>
        <a:lstStyle/>
        <a:p>
          <a:endParaRPr lang="tr-TR"/>
        </a:p>
      </dgm:t>
    </dgm:pt>
    <dgm:pt modelId="{EBB0B677-F1AF-4CAC-B7F8-CCF8AF0F7D69}" type="sibTrans" cxnId="{82EABCAC-CCAE-40D6-A8AC-0B9727EF8DF8}">
      <dgm:prSet/>
      <dgm:spPr/>
      <dgm:t>
        <a:bodyPr/>
        <a:lstStyle/>
        <a:p>
          <a:endParaRPr lang="tr-TR"/>
        </a:p>
      </dgm:t>
    </dgm:pt>
    <dgm:pt modelId="{29B20A54-A428-48A4-8BFF-4DACEAE5AD1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tr-TR" err="1"/>
            <a:t>Astreoid</a:t>
          </a:r>
          <a:r>
            <a:rPr lang="tr-TR"/>
            <a:t> Sayısı</a:t>
          </a:r>
          <a:endParaRPr lang="en-US"/>
        </a:p>
      </dgm:t>
    </dgm:pt>
    <dgm:pt modelId="{392F4706-6F7A-4C35-8D01-0CA08A317C0A}" type="parTrans" cxnId="{EA077330-50DD-472D-8161-FFFCD18C828D}">
      <dgm:prSet/>
      <dgm:spPr/>
      <dgm:t>
        <a:bodyPr/>
        <a:lstStyle/>
        <a:p>
          <a:endParaRPr lang="tr-TR"/>
        </a:p>
      </dgm:t>
    </dgm:pt>
    <dgm:pt modelId="{28E3924C-51F3-4171-BC85-DC1E16BC0019}" type="sibTrans" cxnId="{EA077330-50DD-472D-8161-FFFCD18C828D}">
      <dgm:prSet/>
      <dgm:spPr/>
      <dgm:t>
        <a:bodyPr/>
        <a:lstStyle/>
        <a:p>
          <a:endParaRPr lang="tr-TR"/>
        </a:p>
      </dgm:t>
    </dgm:pt>
    <dgm:pt modelId="{6BE4BFBD-9C2B-4720-A160-03F86968536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tr-TR"/>
            <a:t>Skor</a:t>
          </a:r>
          <a:endParaRPr lang="en-US"/>
        </a:p>
      </dgm:t>
    </dgm:pt>
    <dgm:pt modelId="{1EBD7AF6-87D7-42D2-9FA2-86CC6B048EE7}" type="parTrans" cxnId="{A5B937D5-A88D-4ABB-99A8-D34843DAC34C}">
      <dgm:prSet/>
      <dgm:spPr/>
      <dgm:t>
        <a:bodyPr/>
        <a:lstStyle/>
        <a:p>
          <a:endParaRPr lang="tr-TR"/>
        </a:p>
      </dgm:t>
    </dgm:pt>
    <dgm:pt modelId="{40C8FD14-D963-49CD-8959-7A172B302263}" type="sibTrans" cxnId="{A5B937D5-A88D-4ABB-99A8-D34843DAC34C}">
      <dgm:prSet/>
      <dgm:spPr/>
      <dgm:t>
        <a:bodyPr/>
        <a:lstStyle/>
        <a:p>
          <a:endParaRPr lang="tr-TR"/>
        </a:p>
      </dgm:t>
    </dgm:pt>
    <dgm:pt modelId="{CD2AEB4B-5528-454A-91FB-2837B059A670}" type="pres">
      <dgm:prSet presAssocID="{5CE6A606-823C-4FAF-9AD5-8AEFD4A98030}" presName="root" presStyleCnt="0">
        <dgm:presLayoutVars>
          <dgm:dir/>
          <dgm:resizeHandles val="exact"/>
        </dgm:presLayoutVars>
      </dgm:prSet>
      <dgm:spPr/>
    </dgm:pt>
    <dgm:pt modelId="{5DF5A6E9-F0E7-44AC-81E0-B71CE8BBB7FB}" type="pres">
      <dgm:prSet presAssocID="{1E8FC5A7-0C69-4AD8-8A2B-F5CAB4E92D5A}" presName="compNode" presStyleCnt="0"/>
      <dgm:spPr/>
    </dgm:pt>
    <dgm:pt modelId="{4B8765A1-20FF-4F75-BE68-0AB62F9B939A}" type="pres">
      <dgm:prSet presAssocID="{1E8FC5A7-0C69-4AD8-8A2B-F5CAB4E92D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B4DB8F91-5D7E-4968-9901-ABDCB05CDF71}" type="pres">
      <dgm:prSet presAssocID="{1E8FC5A7-0C69-4AD8-8A2B-F5CAB4E92D5A}" presName="iconSpace" presStyleCnt="0"/>
      <dgm:spPr/>
    </dgm:pt>
    <dgm:pt modelId="{793991B5-D330-4452-8331-01D392F37BDA}" type="pres">
      <dgm:prSet presAssocID="{1E8FC5A7-0C69-4AD8-8A2B-F5CAB4E92D5A}" presName="parTx" presStyleLbl="revTx" presStyleIdx="0" presStyleCnt="6">
        <dgm:presLayoutVars>
          <dgm:chMax val="0"/>
          <dgm:chPref val="0"/>
        </dgm:presLayoutVars>
      </dgm:prSet>
      <dgm:spPr/>
    </dgm:pt>
    <dgm:pt modelId="{BD82B34C-56A4-4BEA-9B21-8FAE648D5DCA}" type="pres">
      <dgm:prSet presAssocID="{1E8FC5A7-0C69-4AD8-8A2B-F5CAB4E92D5A}" presName="txSpace" presStyleCnt="0"/>
      <dgm:spPr/>
    </dgm:pt>
    <dgm:pt modelId="{A997F723-6DF5-48F8-B26F-82D933DD6B99}" type="pres">
      <dgm:prSet presAssocID="{1E8FC5A7-0C69-4AD8-8A2B-F5CAB4E92D5A}" presName="desTx" presStyleLbl="revTx" presStyleIdx="1" presStyleCnt="6">
        <dgm:presLayoutVars/>
      </dgm:prSet>
      <dgm:spPr/>
    </dgm:pt>
    <dgm:pt modelId="{54974CFD-6374-487E-9115-8A2406D2359B}" type="pres">
      <dgm:prSet presAssocID="{EBB0B677-F1AF-4CAC-B7F8-CCF8AF0F7D69}" presName="sibTrans" presStyleCnt="0"/>
      <dgm:spPr/>
    </dgm:pt>
    <dgm:pt modelId="{94B82805-6229-4D47-94BE-EC0AE10F0196}" type="pres">
      <dgm:prSet presAssocID="{29B20A54-A428-48A4-8BFF-4DACEAE5AD19}" presName="compNode" presStyleCnt="0"/>
      <dgm:spPr/>
    </dgm:pt>
    <dgm:pt modelId="{A1807587-433E-4FAB-AA96-3499ADCB14C4}" type="pres">
      <dgm:prSet presAssocID="{29B20A54-A428-48A4-8BFF-4DACEAE5AD1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uyruklu yıldız"/>
        </a:ext>
      </dgm:extLst>
    </dgm:pt>
    <dgm:pt modelId="{9DDFFD17-DBD8-49C6-8BE1-4B256046526D}" type="pres">
      <dgm:prSet presAssocID="{29B20A54-A428-48A4-8BFF-4DACEAE5AD19}" presName="iconSpace" presStyleCnt="0"/>
      <dgm:spPr/>
    </dgm:pt>
    <dgm:pt modelId="{7FDA2721-FBBA-4347-A70E-532D355B1200}" type="pres">
      <dgm:prSet presAssocID="{29B20A54-A428-48A4-8BFF-4DACEAE5AD19}" presName="parTx" presStyleLbl="revTx" presStyleIdx="2" presStyleCnt="6">
        <dgm:presLayoutVars>
          <dgm:chMax val="0"/>
          <dgm:chPref val="0"/>
        </dgm:presLayoutVars>
      </dgm:prSet>
      <dgm:spPr/>
    </dgm:pt>
    <dgm:pt modelId="{864FC7F8-5CF8-4A6C-A1F0-DB46F124763A}" type="pres">
      <dgm:prSet presAssocID="{29B20A54-A428-48A4-8BFF-4DACEAE5AD19}" presName="txSpace" presStyleCnt="0"/>
      <dgm:spPr/>
    </dgm:pt>
    <dgm:pt modelId="{2A40CA5F-8F5C-45B2-8560-E7A9561D724C}" type="pres">
      <dgm:prSet presAssocID="{29B20A54-A428-48A4-8BFF-4DACEAE5AD19}" presName="desTx" presStyleLbl="revTx" presStyleIdx="3" presStyleCnt="6">
        <dgm:presLayoutVars/>
      </dgm:prSet>
      <dgm:spPr/>
    </dgm:pt>
    <dgm:pt modelId="{320564BE-E281-4304-A0C3-0D7F8F81CEF9}" type="pres">
      <dgm:prSet presAssocID="{28E3924C-51F3-4171-BC85-DC1E16BC0019}" presName="sibTrans" presStyleCnt="0"/>
      <dgm:spPr/>
    </dgm:pt>
    <dgm:pt modelId="{EB276653-2566-444B-A1CA-325836997503}" type="pres">
      <dgm:prSet presAssocID="{6BE4BFBD-9C2B-4720-A160-03F869685360}" presName="compNode" presStyleCnt="0"/>
      <dgm:spPr/>
    </dgm:pt>
    <dgm:pt modelId="{7D063613-8F7C-41EB-A768-2A9AF8E0B28D}" type="pres">
      <dgm:prSet presAssocID="{6BE4BFBD-9C2B-4720-A160-03F86968536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no"/>
        </a:ext>
      </dgm:extLst>
    </dgm:pt>
    <dgm:pt modelId="{B6CB1689-F3CF-447F-BDBF-4E8FFF7F8FB8}" type="pres">
      <dgm:prSet presAssocID="{6BE4BFBD-9C2B-4720-A160-03F869685360}" presName="iconSpace" presStyleCnt="0"/>
      <dgm:spPr/>
    </dgm:pt>
    <dgm:pt modelId="{84FD3D0C-E0F0-4036-8072-A0A1FB916908}" type="pres">
      <dgm:prSet presAssocID="{6BE4BFBD-9C2B-4720-A160-03F869685360}" presName="parTx" presStyleLbl="revTx" presStyleIdx="4" presStyleCnt="6">
        <dgm:presLayoutVars>
          <dgm:chMax val="0"/>
          <dgm:chPref val="0"/>
        </dgm:presLayoutVars>
      </dgm:prSet>
      <dgm:spPr/>
    </dgm:pt>
    <dgm:pt modelId="{EA311F1A-7A8C-4763-8E11-A2519A004AA6}" type="pres">
      <dgm:prSet presAssocID="{6BE4BFBD-9C2B-4720-A160-03F869685360}" presName="txSpace" presStyleCnt="0"/>
      <dgm:spPr/>
    </dgm:pt>
    <dgm:pt modelId="{2D638635-6AB2-47AE-BC51-AB79DA3EF9A6}" type="pres">
      <dgm:prSet presAssocID="{6BE4BFBD-9C2B-4720-A160-03F869685360}" presName="desTx" presStyleLbl="revTx" presStyleIdx="5" presStyleCnt="6">
        <dgm:presLayoutVars/>
      </dgm:prSet>
      <dgm:spPr/>
    </dgm:pt>
  </dgm:ptLst>
  <dgm:cxnLst>
    <dgm:cxn modelId="{4193190A-08BC-428E-8FE8-35E2131D7243}" type="presOf" srcId="{6BE4BFBD-9C2B-4720-A160-03F869685360}" destId="{84FD3D0C-E0F0-4036-8072-A0A1FB916908}" srcOrd="0" destOrd="0" presId="urn:microsoft.com/office/officeart/2018/2/layout/IconLabelDescriptionList"/>
    <dgm:cxn modelId="{BD44BF15-8167-4EA3-A481-1482AE6C7F1C}" type="presOf" srcId="{5CE6A606-823C-4FAF-9AD5-8AEFD4A98030}" destId="{CD2AEB4B-5528-454A-91FB-2837B059A670}" srcOrd="0" destOrd="0" presId="urn:microsoft.com/office/officeart/2018/2/layout/IconLabelDescriptionList"/>
    <dgm:cxn modelId="{EA077330-50DD-472D-8161-FFFCD18C828D}" srcId="{5CE6A606-823C-4FAF-9AD5-8AEFD4A98030}" destId="{29B20A54-A428-48A4-8BFF-4DACEAE5AD19}" srcOrd="1" destOrd="0" parTransId="{392F4706-6F7A-4C35-8D01-0CA08A317C0A}" sibTransId="{28E3924C-51F3-4171-BC85-DC1E16BC0019}"/>
    <dgm:cxn modelId="{E875FE7F-E854-4641-9DDC-4ECEE0F92D06}" type="presOf" srcId="{29B20A54-A428-48A4-8BFF-4DACEAE5AD19}" destId="{7FDA2721-FBBA-4347-A70E-532D355B1200}" srcOrd="0" destOrd="0" presId="urn:microsoft.com/office/officeart/2018/2/layout/IconLabelDescriptionList"/>
    <dgm:cxn modelId="{85078882-9CFA-4675-924E-EEECD3FE61AC}" type="presOf" srcId="{1E8FC5A7-0C69-4AD8-8A2B-F5CAB4E92D5A}" destId="{793991B5-D330-4452-8331-01D392F37BDA}" srcOrd="0" destOrd="0" presId="urn:microsoft.com/office/officeart/2018/2/layout/IconLabelDescriptionList"/>
    <dgm:cxn modelId="{82EABCAC-CCAE-40D6-A8AC-0B9727EF8DF8}" srcId="{5CE6A606-823C-4FAF-9AD5-8AEFD4A98030}" destId="{1E8FC5A7-0C69-4AD8-8A2B-F5CAB4E92D5A}" srcOrd="0" destOrd="0" parTransId="{AF70F148-93F9-4538-8B2C-673E16DE8E03}" sibTransId="{EBB0B677-F1AF-4CAC-B7F8-CCF8AF0F7D69}"/>
    <dgm:cxn modelId="{A5B937D5-A88D-4ABB-99A8-D34843DAC34C}" srcId="{5CE6A606-823C-4FAF-9AD5-8AEFD4A98030}" destId="{6BE4BFBD-9C2B-4720-A160-03F869685360}" srcOrd="2" destOrd="0" parTransId="{1EBD7AF6-87D7-42D2-9FA2-86CC6B048EE7}" sibTransId="{40C8FD14-D963-49CD-8959-7A172B302263}"/>
    <dgm:cxn modelId="{AF68FF9B-9EE2-47C2-92D3-F95E07F260D1}" type="presParOf" srcId="{CD2AEB4B-5528-454A-91FB-2837B059A670}" destId="{5DF5A6E9-F0E7-44AC-81E0-B71CE8BBB7FB}" srcOrd="0" destOrd="0" presId="urn:microsoft.com/office/officeart/2018/2/layout/IconLabelDescriptionList"/>
    <dgm:cxn modelId="{CDED1E16-71DE-474D-85B4-90C6C4D1723A}" type="presParOf" srcId="{5DF5A6E9-F0E7-44AC-81E0-B71CE8BBB7FB}" destId="{4B8765A1-20FF-4F75-BE68-0AB62F9B939A}" srcOrd="0" destOrd="0" presId="urn:microsoft.com/office/officeart/2018/2/layout/IconLabelDescriptionList"/>
    <dgm:cxn modelId="{8E6C6785-DF8A-4179-863D-681B73E549DB}" type="presParOf" srcId="{5DF5A6E9-F0E7-44AC-81E0-B71CE8BBB7FB}" destId="{B4DB8F91-5D7E-4968-9901-ABDCB05CDF71}" srcOrd="1" destOrd="0" presId="urn:microsoft.com/office/officeart/2018/2/layout/IconLabelDescriptionList"/>
    <dgm:cxn modelId="{DC3F82FA-04D5-4DC9-AEFD-2EF5CEFC8959}" type="presParOf" srcId="{5DF5A6E9-F0E7-44AC-81E0-B71CE8BBB7FB}" destId="{793991B5-D330-4452-8331-01D392F37BDA}" srcOrd="2" destOrd="0" presId="urn:microsoft.com/office/officeart/2018/2/layout/IconLabelDescriptionList"/>
    <dgm:cxn modelId="{5C82D04D-E90B-4F1C-B6D9-1F5E997D5D6F}" type="presParOf" srcId="{5DF5A6E9-F0E7-44AC-81E0-B71CE8BBB7FB}" destId="{BD82B34C-56A4-4BEA-9B21-8FAE648D5DCA}" srcOrd="3" destOrd="0" presId="urn:microsoft.com/office/officeart/2018/2/layout/IconLabelDescriptionList"/>
    <dgm:cxn modelId="{7998008A-A7B9-4B04-963D-79291AC97B66}" type="presParOf" srcId="{5DF5A6E9-F0E7-44AC-81E0-B71CE8BBB7FB}" destId="{A997F723-6DF5-48F8-B26F-82D933DD6B99}" srcOrd="4" destOrd="0" presId="urn:microsoft.com/office/officeart/2018/2/layout/IconLabelDescriptionList"/>
    <dgm:cxn modelId="{E56D05A6-09A7-4644-821A-55ECD5A86B62}" type="presParOf" srcId="{CD2AEB4B-5528-454A-91FB-2837B059A670}" destId="{54974CFD-6374-487E-9115-8A2406D2359B}" srcOrd="1" destOrd="0" presId="urn:microsoft.com/office/officeart/2018/2/layout/IconLabelDescriptionList"/>
    <dgm:cxn modelId="{DE9F19D9-C520-4C69-83C8-6AB88E7551A6}" type="presParOf" srcId="{CD2AEB4B-5528-454A-91FB-2837B059A670}" destId="{94B82805-6229-4D47-94BE-EC0AE10F0196}" srcOrd="2" destOrd="0" presId="urn:microsoft.com/office/officeart/2018/2/layout/IconLabelDescriptionList"/>
    <dgm:cxn modelId="{169DA950-CDD1-4487-B2AF-EF68D2946EE3}" type="presParOf" srcId="{94B82805-6229-4D47-94BE-EC0AE10F0196}" destId="{A1807587-433E-4FAB-AA96-3499ADCB14C4}" srcOrd="0" destOrd="0" presId="urn:microsoft.com/office/officeart/2018/2/layout/IconLabelDescriptionList"/>
    <dgm:cxn modelId="{2E31585C-A9C4-4B4E-AD67-ED657FEF78F3}" type="presParOf" srcId="{94B82805-6229-4D47-94BE-EC0AE10F0196}" destId="{9DDFFD17-DBD8-49C6-8BE1-4B256046526D}" srcOrd="1" destOrd="0" presId="urn:microsoft.com/office/officeart/2018/2/layout/IconLabelDescriptionList"/>
    <dgm:cxn modelId="{07B6EC69-B2A5-4A85-AA37-2E051D506598}" type="presParOf" srcId="{94B82805-6229-4D47-94BE-EC0AE10F0196}" destId="{7FDA2721-FBBA-4347-A70E-532D355B1200}" srcOrd="2" destOrd="0" presId="urn:microsoft.com/office/officeart/2018/2/layout/IconLabelDescriptionList"/>
    <dgm:cxn modelId="{EE975BF5-A3AE-4D13-AA8B-68D538A44C0D}" type="presParOf" srcId="{94B82805-6229-4D47-94BE-EC0AE10F0196}" destId="{864FC7F8-5CF8-4A6C-A1F0-DB46F124763A}" srcOrd="3" destOrd="0" presId="urn:microsoft.com/office/officeart/2018/2/layout/IconLabelDescriptionList"/>
    <dgm:cxn modelId="{EA4E1D92-3DD3-4EFF-8BED-03598007362C}" type="presParOf" srcId="{94B82805-6229-4D47-94BE-EC0AE10F0196}" destId="{2A40CA5F-8F5C-45B2-8560-E7A9561D724C}" srcOrd="4" destOrd="0" presId="urn:microsoft.com/office/officeart/2018/2/layout/IconLabelDescriptionList"/>
    <dgm:cxn modelId="{D39CD8C6-18DF-4E3A-9140-CC5120D693D2}" type="presParOf" srcId="{CD2AEB4B-5528-454A-91FB-2837B059A670}" destId="{320564BE-E281-4304-A0C3-0D7F8F81CEF9}" srcOrd="3" destOrd="0" presId="urn:microsoft.com/office/officeart/2018/2/layout/IconLabelDescriptionList"/>
    <dgm:cxn modelId="{21B8971A-E222-4B98-B4B6-1EE4EB019DA5}" type="presParOf" srcId="{CD2AEB4B-5528-454A-91FB-2837B059A670}" destId="{EB276653-2566-444B-A1CA-325836997503}" srcOrd="4" destOrd="0" presId="urn:microsoft.com/office/officeart/2018/2/layout/IconLabelDescriptionList"/>
    <dgm:cxn modelId="{D0344344-D17A-4A89-A364-3C5D179219C1}" type="presParOf" srcId="{EB276653-2566-444B-A1CA-325836997503}" destId="{7D063613-8F7C-41EB-A768-2A9AF8E0B28D}" srcOrd="0" destOrd="0" presId="urn:microsoft.com/office/officeart/2018/2/layout/IconLabelDescriptionList"/>
    <dgm:cxn modelId="{7949E037-9C66-4470-A2ED-0D9D775BF3A2}" type="presParOf" srcId="{EB276653-2566-444B-A1CA-325836997503}" destId="{B6CB1689-F3CF-447F-BDBF-4E8FFF7F8FB8}" srcOrd="1" destOrd="0" presId="urn:microsoft.com/office/officeart/2018/2/layout/IconLabelDescriptionList"/>
    <dgm:cxn modelId="{45E12356-FEB8-4FD4-B1F1-9BAC0913D710}" type="presParOf" srcId="{EB276653-2566-444B-A1CA-325836997503}" destId="{84FD3D0C-E0F0-4036-8072-A0A1FB916908}" srcOrd="2" destOrd="0" presId="urn:microsoft.com/office/officeart/2018/2/layout/IconLabelDescriptionList"/>
    <dgm:cxn modelId="{9769B6B2-5C49-4798-A92F-1603D2D41198}" type="presParOf" srcId="{EB276653-2566-444B-A1CA-325836997503}" destId="{EA311F1A-7A8C-4763-8E11-A2519A004AA6}" srcOrd="3" destOrd="0" presId="urn:microsoft.com/office/officeart/2018/2/layout/IconLabelDescriptionList"/>
    <dgm:cxn modelId="{6FDA7039-67F7-4F62-8EF7-24179559CE70}" type="presParOf" srcId="{EB276653-2566-444B-A1CA-325836997503}" destId="{2D638635-6AB2-47AE-BC51-AB79DA3EF9A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562676-B142-4789-A7E1-A48E279CA01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A605FBF-13F2-44AA-BD68-2A76EF3B10E0}">
      <dgm:prSet/>
      <dgm:spPr/>
      <dgm:t>
        <a:bodyPr/>
        <a:lstStyle/>
        <a:p>
          <a:r>
            <a:rPr lang="tr-TR"/>
            <a:t>Aynı türde çoklu verileri kaydetmek için kullanılır.</a:t>
          </a:r>
          <a:endParaRPr lang="en-US"/>
        </a:p>
      </dgm:t>
    </dgm:pt>
    <dgm:pt modelId="{E8C7916F-3252-4660-AB3B-4C1EBE49871F}" type="parTrans" cxnId="{E56E5B00-7F11-40F4-A662-B4979AF4E6B1}">
      <dgm:prSet/>
      <dgm:spPr/>
      <dgm:t>
        <a:bodyPr/>
        <a:lstStyle/>
        <a:p>
          <a:endParaRPr lang="en-US"/>
        </a:p>
      </dgm:t>
    </dgm:pt>
    <dgm:pt modelId="{A34FBF52-ABD4-47A4-9A39-D3D445EC6B9D}" type="sibTrans" cxnId="{E56E5B00-7F11-40F4-A662-B4979AF4E6B1}">
      <dgm:prSet/>
      <dgm:spPr/>
      <dgm:t>
        <a:bodyPr/>
        <a:lstStyle/>
        <a:p>
          <a:endParaRPr lang="en-US"/>
        </a:p>
      </dgm:t>
    </dgm:pt>
    <dgm:pt modelId="{A5830BA1-58E4-446F-B5D9-0BC0249BE5CD}">
      <dgm:prSet/>
      <dgm:spPr/>
      <dgm:t>
        <a:bodyPr/>
        <a:lstStyle/>
        <a:p>
          <a:r>
            <a:rPr lang="tr-TR"/>
            <a:t>Başlangıç indis (index) değeri sıfırdır.</a:t>
          </a:r>
          <a:endParaRPr lang="en-US"/>
        </a:p>
      </dgm:t>
    </dgm:pt>
    <dgm:pt modelId="{C7A07D27-C09B-4B99-8CC8-DADEF0A0B812}" type="parTrans" cxnId="{E212DE59-BE72-466F-ADD2-E4E474316D01}">
      <dgm:prSet/>
      <dgm:spPr/>
      <dgm:t>
        <a:bodyPr/>
        <a:lstStyle/>
        <a:p>
          <a:endParaRPr lang="en-US"/>
        </a:p>
      </dgm:t>
    </dgm:pt>
    <dgm:pt modelId="{4412A03A-16F8-405F-B660-BCC791A3AA35}" type="sibTrans" cxnId="{E212DE59-BE72-466F-ADD2-E4E474316D01}">
      <dgm:prSet/>
      <dgm:spPr/>
      <dgm:t>
        <a:bodyPr/>
        <a:lstStyle/>
        <a:p>
          <a:endParaRPr lang="en-US"/>
        </a:p>
      </dgm:t>
    </dgm:pt>
    <dgm:pt modelId="{D6BCD564-D51B-48E9-B7A6-E0B256D8F19A}">
      <dgm:prSet/>
      <dgm:spPr/>
      <dgm:t>
        <a:bodyPr/>
        <a:lstStyle/>
        <a:p>
          <a:r>
            <a:rPr lang="tr-TR"/>
            <a:t>Projede astreoid’leri array’de saklayacağız.</a:t>
          </a:r>
          <a:endParaRPr lang="en-US"/>
        </a:p>
      </dgm:t>
    </dgm:pt>
    <dgm:pt modelId="{1DEA8C29-7DEB-47D1-95BA-AA732568F508}" type="parTrans" cxnId="{71A2E21E-8A89-4263-9704-C41D02AAB145}">
      <dgm:prSet/>
      <dgm:spPr/>
      <dgm:t>
        <a:bodyPr/>
        <a:lstStyle/>
        <a:p>
          <a:endParaRPr lang="en-US"/>
        </a:p>
      </dgm:t>
    </dgm:pt>
    <dgm:pt modelId="{53DBAE6D-01B6-4120-A998-1AC84B7852DB}" type="sibTrans" cxnId="{71A2E21E-8A89-4263-9704-C41D02AAB145}">
      <dgm:prSet/>
      <dgm:spPr/>
      <dgm:t>
        <a:bodyPr/>
        <a:lstStyle/>
        <a:p>
          <a:endParaRPr lang="en-US"/>
        </a:p>
      </dgm:t>
    </dgm:pt>
    <dgm:pt modelId="{4DA96775-5865-4185-B6EF-ADC4E115EFC5}" type="pres">
      <dgm:prSet presAssocID="{AC562676-B142-4789-A7E1-A48E279CA015}" presName="root" presStyleCnt="0">
        <dgm:presLayoutVars>
          <dgm:dir/>
          <dgm:resizeHandles val="exact"/>
        </dgm:presLayoutVars>
      </dgm:prSet>
      <dgm:spPr/>
    </dgm:pt>
    <dgm:pt modelId="{09785FCB-A1A9-47BD-BAC6-8395FACEF12C}" type="pres">
      <dgm:prSet presAssocID="{2A605FBF-13F2-44AA-BD68-2A76EF3B10E0}" presName="compNode" presStyleCnt="0"/>
      <dgm:spPr/>
    </dgm:pt>
    <dgm:pt modelId="{5E2B94FD-CA35-4469-80A1-89F9F431D37D}" type="pres">
      <dgm:prSet presAssocID="{2A605FBF-13F2-44AA-BD68-2A76EF3B10E0}" presName="bgRect" presStyleLbl="bgShp" presStyleIdx="0" presStyleCnt="3"/>
      <dgm:spPr/>
    </dgm:pt>
    <dgm:pt modelId="{B6B501E9-1111-4950-B644-A5FBA10690F0}" type="pres">
      <dgm:prSet presAssocID="{2A605FBF-13F2-44AA-BD68-2A76EF3B10E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B970F3E1-4989-4128-BDCD-C4DAC4EABA7D}" type="pres">
      <dgm:prSet presAssocID="{2A605FBF-13F2-44AA-BD68-2A76EF3B10E0}" presName="spaceRect" presStyleCnt="0"/>
      <dgm:spPr/>
    </dgm:pt>
    <dgm:pt modelId="{1C4E7B66-F73B-4CC0-ABDE-C9AE90767A5B}" type="pres">
      <dgm:prSet presAssocID="{2A605FBF-13F2-44AA-BD68-2A76EF3B10E0}" presName="parTx" presStyleLbl="revTx" presStyleIdx="0" presStyleCnt="3">
        <dgm:presLayoutVars>
          <dgm:chMax val="0"/>
          <dgm:chPref val="0"/>
        </dgm:presLayoutVars>
      </dgm:prSet>
      <dgm:spPr/>
    </dgm:pt>
    <dgm:pt modelId="{217D3A95-08EE-426E-ADB1-C1A4EB263058}" type="pres">
      <dgm:prSet presAssocID="{A34FBF52-ABD4-47A4-9A39-D3D445EC6B9D}" presName="sibTrans" presStyleCnt="0"/>
      <dgm:spPr/>
    </dgm:pt>
    <dgm:pt modelId="{81152AC0-C1BF-473C-B8B0-C39416225ABA}" type="pres">
      <dgm:prSet presAssocID="{A5830BA1-58E4-446F-B5D9-0BC0249BE5CD}" presName="compNode" presStyleCnt="0"/>
      <dgm:spPr/>
    </dgm:pt>
    <dgm:pt modelId="{ECC17DA8-3AA7-4149-95BC-7038B95ED702}" type="pres">
      <dgm:prSet presAssocID="{A5830BA1-58E4-446F-B5D9-0BC0249BE5CD}" presName="bgRect" presStyleLbl="bgShp" presStyleIdx="1" presStyleCnt="3"/>
      <dgm:spPr/>
    </dgm:pt>
    <dgm:pt modelId="{D60A71C3-CCF0-4AEA-B58B-CD29525766EC}" type="pres">
      <dgm:prSet presAssocID="{A5830BA1-58E4-446F-B5D9-0BC0249BE5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3BA24CF3-423C-45B2-A2D9-753C97DF869B}" type="pres">
      <dgm:prSet presAssocID="{A5830BA1-58E4-446F-B5D9-0BC0249BE5CD}" presName="spaceRect" presStyleCnt="0"/>
      <dgm:spPr/>
    </dgm:pt>
    <dgm:pt modelId="{93C8F50F-72A5-4E3D-9848-BFB667F80051}" type="pres">
      <dgm:prSet presAssocID="{A5830BA1-58E4-446F-B5D9-0BC0249BE5CD}" presName="parTx" presStyleLbl="revTx" presStyleIdx="1" presStyleCnt="3">
        <dgm:presLayoutVars>
          <dgm:chMax val="0"/>
          <dgm:chPref val="0"/>
        </dgm:presLayoutVars>
      </dgm:prSet>
      <dgm:spPr/>
    </dgm:pt>
    <dgm:pt modelId="{B60E1D7C-BB17-40BC-BABB-2A064A68CAAB}" type="pres">
      <dgm:prSet presAssocID="{4412A03A-16F8-405F-B660-BCC791A3AA35}" presName="sibTrans" presStyleCnt="0"/>
      <dgm:spPr/>
    </dgm:pt>
    <dgm:pt modelId="{D7CFD523-0E29-482A-9580-381A6BA4B417}" type="pres">
      <dgm:prSet presAssocID="{D6BCD564-D51B-48E9-B7A6-E0B256D8F19A}" presName="compNode" presStyleCnt="0"/>
      <dgm:spPr/>
    </dgm:pt>
    <dgm:pt modelId="{2594CF86-861D-4832-AD6E-0596AAD67614}" type="pres">
      <dgm:prSet presAssocID="{D6BCD564-D51B-48E9-B7A6-E0B256D8F19A}" presName="bgRect" presStyleLbl="bgShp" presStyleIdx="2" presStyleCnt="3"/>
      <dgm:spPr/>
    </dgm:pt>
    <dgm:pt modelId="{3A2554F9-6246-44E3-8CC4-C6B4F41CA65C}" type="pres">
      <dgm:prSet presAssocID="{D6BCD564-D51B-48E9-B7A6-E0B256D8F1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2C2E5AE9-1BEC-4AC0-8F81-C9D6238DFA31}" type="pres">
      <dgm:prSet presAssocID="{D6BCD564-D51B-48E9-B7A6-E0B256D8F19A}" presName="spaceRect" presStyleCnt="0"/>
      <dgm:spPr/>
    </dgm:pt>
    <dgm:pt modelId="{E19086FF-4517-4AA9-83FF-4377DF5C1DC7}" type="pres">
      <dgm:prSet presAssocID="{D6BCD564-D51B-48E9-B7A6-E0B256D8F19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56E5B00-7F11-40F4-A662-B4979AF4E6B1}" srcId="{AC562676-B142-4789-A7E1-A48E279CA015}" destId="{2A605FBF-13F2-44AA-BD68-2A76EF3B10E0}" srcOrd="0" destOrd="0" parTransId="{E8C7916F-3252-4660-AB3B-4C1EBE49871F}" sibTransId="{A34FBF52-ABD4-47A4-9A39-D3D445EC6B9D}"/>
    <dgm:cxn modelId="{71A2E21E-8A89-4263-9704-C41D02AAB145}" srcId="{AC562676-B142-4789-A7E1-A48E279CA015}" destId="{D6BCD564-D51B-48E9-B7A6-E0B256D8F19A}" srcOrd="2" destOrd="0" parTransId="{1DEA8C29-7DEB-47D1-95BA-AA732568F508}" sibTransId="{53DBAE6D-01B6-4120-A998-1AC84B7852DB}"/>
    <dgm:cxn modelId="{12C42B45-019D-45B5-B7B2-A6B2C1BE1450}" type="presOf" srcId="{AC562676-B142-4789-A7E1-A48E279CA015}" destId="{4DA96775-5865-4185-B6EF-ADC4E115EFC5}" srcOrd="0" destOrd="0" presId="urn:microsoft.com/office/officeart/2018/2/layout/IconVerticalSolidList"/>
    <dgm:cxn modelId="{51ED7A4B-B108-4B22-A4D7-8AD749BBA649}" type="presOf" srcId="{2A605FBF-13F2-44AA-BD68-2A76EF3B10E0}" destId="{1C4E7B66-F73B-4CC0-ABDE-C9AE90767A5B}" srcOrd="0" destOrd="0" presId="urn:microsoft.com/office/officeart/2018/2/layout/IconVerticalSolidList"/>
    <dgm:cxn modelId="{E212DE59-BE72-466F-ADD2-E4E474316D01}" srcId="{AC562676-B142-4789-A7E1-A48E279CA015}" destId="{A5830BA1-58E4-446F-B5D9-0BC0249BE5CD}" srcOrd="1" destOrd="0" parTransId="{C7A07D27-C09B-4B99-8CC8-DADEF0A0B812}" sibTransId="{4412A03A-16F8-405F-B660-BCC791A3AA35}"/>
    <dgm:cxn modelId="{EC496C8D-1867-457D-B032-7E3F7DB4FFE1}" type="presOf" srcId="{D6BCD564-D51B-48E9-B7A6-E0B256D8F19A}" destId="{E19086FF-4517-4AA9-83FF-4377DF5C1DC7}" srcOrd="0" destOrd="0" presId="urn:microsoft.com/office/officeart/2018/2/layout/IconVerticalSolidList"/>
    <dgm:cxn modelId="{E2FB26BA-6271-487E-906E-8903D0BCE811}" type="presOf" srcId="{A5830BA1-58E4-446F-B5D9-0BC0249BE5CD}" destId="{93C8F50F-72A5-4E3D-9848-BFB667F80051}" srcOrd="0" destOrd="0" presId="urn:microsoft.com/office/officeart/2018/2/layout/IconVerticalSolidList"/>
    <dgm:cxn modelId="{3F5E9D04-7F97-463C-81DA-466AA559E0CA}" type="presParOf" srcId="{4DA96775-5865-4185-B6EF-ADC4E115EFC5}" destId="{09785FCB-A1A9-47BD-BAC6-8395FACEF12C}" srcOrd="0" destOrd="0" presId="urn:microsoft.com/office/officeart/2018/2/layout/IconVerticalSolidList"/>
    <dgm:cxn modelId="{F715387D-9C93-4FAF-BDDA-184AB62A3849}" type="presParOf" srcId="{09785FCB-A1A9-47BD-BAC6-8395FACEF12C}" destId="{5E2B94FD-CA35-4469-80A1-89F9F431D37D}" srcOrd="0" destOrd="0" presId="urn:microsoft.com/office/officeart/2018/2/layout/IconVerticalSolidList"/>
    <dgm:cxn modelId="{44B6EAF9-1B6A-484F-A1DC-C220F305EE95}" type="presParOf" srcId="{09785FCB-A1A9-47BD-BAC6-8395FACEF12C}" destId="{B6B501E9-1111-4950-B644-A5FBA10690F0}" srcOrd="1" destOrd="0" presId="urn:microsoft.com/office/officeart/2018/2/layout/IconVerticalSolidList"/>
    <dgm:cxn modelId="{BCC4029F-6054-4D36-AA10-8BFF3A7B963E}" type="presParOf" srcId="{09785FCB-A1A9-47BD-BAC6-8395FACEF12C}" destId="{B970F3E1-4989-4128-BDCD-C4DAC4EABA7D}" srcOrd="2" destOrd="0" presId="urn:microsoft.com/office/officeart/2018/2/layout/IconVerticalSolidList"/>
    <dgm:cxn modelId="{891DE5CA-C54C-41C0-9A39-D038014F9140}" type="presParOf" srcId="{09785FCB-A1A9-47BD-BAC6-8395FACEF12C}" destId="{1C4E7B66-F73B-4CC0-ABDE-C9AE90767A5B}" srcOrd="3" destOrd="0" presId="urn:microsoft.com/office/officeart/2018/2/layout/IconVerticalSolidList"/>
    <dgm:cxn modelId="{60B25C9F-B907-4788-8AAA-87F0548E08C0}" type="presParOf" srcId="{4DA96775-5865-4185-B6EF-ADC4E115EFC5}" destId="{217D3A95-08EE-426E-ADB1-C1A4EB263058}" srcOrd="1" destOrd="0" presId="urn:microsoft.com/office/officeart/2018/2/layout/IconVerticalSolidList"/>
    <dgm:cxn modelId="{6578DA02-3D95-4F91-A59B-ED3A2EB99596}" type="presParOf" srcId="{4DA96775-5865-4185-B6EF-ADC4E115EFC5}" destId="{81152AC0-C1BF-473C-B8B0-C39416225ABA}" srcOrd="2" destOrd="0" presId="urn:microsoft.com/office/officeart/2018/2/layout/IconVerticalSolidList"/>
    <dgm:cxn modelId="{EBDAA183-A2A3-42BD-AEF9-4E1314C51C2A}" type="presParOf" srcId="{81152AC0-C1BF-473C-B8B0-C39416225ABA}" destId="{ECC17DA8-3AA7-4149-95BC-7038B95ED702}" srcOrd="0" destOrd="0" presId="urn:microsoft.com/office/officeart/2018/2/layout/IconVerticalSolidList"/>
    <dgm:cxn modelId="{6D7C5A7C-5048-4FBD-BAB0-BE9C1625421C}" type="presParOf" srcId="{81152AC0-C1BF-473C-B8B0-C39416225ABA}" destId="{D60A71C3-CCF0-4AEA-B58B-CD29525766EC}" srcOrd="1" destOrd="0" presId="urn:microsoft.com/office/officeart/2018/2/layout/IconVerticalSolidList"/>
    <dgm:cxn modelId="{15207C57-1EB5-40AA-885D-96093020F64D}" type="presParOf" srcId="{81152AC0-C1BF-473C-B8B0-C39416225ABA}" destId="{3BA24CF3-423C-45B2-A2D9-753C97DF869B}" srcOrd="2" destOrd="0" presId="urn:microsoft.com/office/officeart/2018/2/layout/IconVerticalSolidList"/>
    <dgm:cxn modelId="{EAD6FE55-AA57-44D3-8009-DAF1CF3A582D}" type="presParOf" srcId="{81152AC0-C1BF-473C-B8B0-C39416225ABA}" destId="{93C8F50F-72A5-4E3D-9848-BFB667F80051}" srcOrd="3" destOrd="0" presId="urn:microsoft.com/office/officeart/2018/2/layout/IconVerticalSolidList"/>
    <dgm:cxn modelId="{17D0C550-12F6-421D-BEEE-5CD591C69C5E}" type="presParOf" srcId="{4DA96775-5865-4185-B6EF-ADC4E115EFC5}" destId="{B60E1D7C-BB17-40BC-BABB-2A064A68CAAB}" srcOrd="3" destOrd="0" presId="urn:microsoft.com/office/officeart/2018/2/layout/IconVerticalSolidList"/>
    <dgm:cxn modelId="{1BE19E50-8A56-46C8-9195-471725DF9858}" type="presParOf" srcId="{4DA96775-5865-4185-B6EF-ADC4E115EFC5}" destId="{D7CFD523-0E29-482A-9580-381A6BA4B417}" srcOrd="4" destOrd="0" presId="urn:microsoft.com/office/officeart/2018/2/layout/IconVerticalSolidList"/>
    <dgm:cxn modelId="{3DC13607-E60F-4ED7-9381-B732EA89C582}" type="presParOf" srcId="{D7CFD523-0E29-482A-9580-381A6BA4B417}" destId="{2594CF86-861D-4832-AD6E-0596AAD67614}" srcOrd="0" destOrd="0" presId="urn:microsoft.com/office/officeart/2018/2/layout/IconVerticalSolidList"/>
    <dgm:cxn modelId="{1B820D5C-AEC1-4498-BA87-3BC98352954A}" type="presParOf" srcId="{D7CFD523-0E29-482A-9580-381A6BA4B417}" destId="{3A2554F9-6246-44E3-8CC4-C6B4F41CA65C}" srcOrd="1" destOrd="0" presId="urn:microsoft.com/office/officeart/2018/2/layout/IconVerticalSolidList"/>
    <dgm:cxn modelId="{2BA79BAB-E14A-4E95-B8AC-623B568215C1}" type="presParOf" srcId="{D7CFD523-0E29-482A-9580-381A6BA4B417}" destId="{2C2E5AE9-1BEC-4AC0-8F81-C9D6238DFA31}" srcOrd="2" destOrd="0" presId="urn:microsoft.com/office/officeart/2018/2/layout/IconVerticalSolidList"/>
    <dgm:cxn modelId="{867D2795-5C97-485F-A3B2-2A64EAC99A2A}" type="presParOf" srcId="{D7CFD523-0E29-482A-9580-381A6BA4B417}" destId="{E19086FF-4517-4AA9-83FF-4377DF5C1D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E5A7B8-6311-41F0-9F73-CACB24B7520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C79CA37-743C-482F-8B87-D907AE257CFA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b="1" dirty="0" err="1"/>
            <a:t>Debug.Log</a:t>
          </a:r>
          <a:r>
            <a:rPr lang="tr-TR" b="1" dirty="0"/>
            <a:t>(</a:t>
          </a:r>
          <a:r>
            <a:rPr lang="tr-TR" b="1" dirty="0" err="1"/>
            <a:t>asteroidList.Count</a:t>
          </a:r>
          <a:r>
            <a:rPr lang="tr-TR" b="1" dirty="0"/>
            <a:t>);</a:t>
          </a:r>
          <a:endParaRPr lang="en-US" b="1" dirty="0"/>
        </a:p>
      </dgm:t>
    </dgm:pt>
    <dgm:pt modelId="{CDA30411-F86C-481E-96E5-F78D1F65CDF4}" type="parTrans" cxnId="{1C84EB5D-046A-4C06-A666-4F9951F521B7}">
      <dgm:prSet/>
      <dgm:spPr/>
      <dgm:t>
        <a:bodyPr/>
        <a:lstStyle/>
        <a:p>
          <a:endParaRPr lang="en-US"/>
        </a:p>
      </dgm:t>
    </dgm:pt>
    <dgm:pt modelId="{42468673-36FC-4E07-8E94-F6B3E162E6F7}" type="sibTrans" cxnId="{1C84EB5D-046A-4C06-A666-4F9951F521B7}">
      <dgm:prSet/>
      <dgm:spPr/>
      <dgm:t>
        <a:bodyPr/>
        <a:lstStyle/>
        <a:p>
          <a:endParaRPr lang="en-US"/>
        </a:p>
      </dgm:t>
    </dgm:pt>
    <dgm:pt modelId="{A7A8C5C2-5FFD-4391-8208-60447DBA0D7F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Count</a:t>
          </a:r>
          <a:r>
            <a:rPr lang="tr-TR" dirty="0"/>
            <a:t> ile </a:t>
          </a:r>
          <a:r>
            <a:rPr lang="tr-TR" dirty="0" err="1"/>
            <a:t>astreoidList</a:t>
          </a:r>
          <a:r>
            <a:rPr lang="tr-TR" dirty="0"/>
            <a:t> listesinin eleman sayısı ekrana yazdırılır.</a:t>
          </a:r>
          <a:endParaRPr lang="en-US" dirty="0"/>
        </a:p>
      </dgm:t>
    </dgm:pt>
    <dgm:pt modelId="{EB43766D-2621-461A-9CDD-B4CF76D58258}" type="parTrans" cxnId="{AC664B72-3D61-4117-AE1A-3C3C1CA3AB9E}">
      <dgm:prSet/>
      <dgm:spPr/>
      <dgm:t>
        <a:bodyPr/>
        <a:lstStyle/>
        <a:p>
          <a:endParaRPr lang="en-US"/>
        </a:p>
      </dgm:t>
    </dgm:pt>
    <dgm:pt modelId="{FEB90A09-0975-47F1-A50C-8CA3436AC8D4}" type="sibTrans" cxnId="{AC664B72-3D61-4117-AE1A-3C3C1CA3AB9E}">
      <dgm:prSet/>
      <dgm:spPr/>
      <dgm:t>
        <a:bodyPr/>
        <a:lstStyle/>
        <a:p>
          <a:endParaRPr lang="en-US"/>
        </a:p>
      </dgm:t>
    </dgm:pt>
    <dgm:pt modelId="{760776A0-07D2-446D-A40C-E7BD6ACC8A7E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b="1" dirty="0" err="1"/>
            <a:t>asteroidList.Clear</a:t>
          </a:r>
          <a:r>
            <a:rPr lang="tr-TR" b="1" dirty="0"/>
            <a:t>();</a:t>
          </a:r>
          <a:endParaRPr lang="en-US" b="1" dirty="0"/>
        </a:p>
      </dgm:t>
    </dgm:pt>
    <dgm:pt modelId="{672EEC45-2F9F-447F-8D24-5BB0264784CD}" type="parTrans" cxnId="{57D1DEFA-FD68-4537-9932-0831AD8C2E3E}">
      <dgm:prSet/>
      <dgm:spPr/>
      <dgm:t>
        <a:bodyPr/>
        <a:lstStyle/>
        <a:p>
          <a:endParaRPr lang="en-US"/>
        </a:p>
      </dgm:t>
    </dgm:pt>
    <dgm:pt modelId="{69340B35-BE5C-4821-9EEB-A202D4019C21}" type="sibTrans" cxnId="{57D1DEFA-FD68-4537-9932-0831AD8C2E3E}">
      <dgm:prSet/>
      <dgm:spPr/>
      <dgm:t>
        <a:bodyPr/>
        <a:lstStyle/>
        <a:p>
          <a:endParaRPr lang="en-US"/>
        </a:p>
      </dgm:t>
    </dgm:pt>
    <dgm:pt modelId="{7BEFBA83-1496-4657-91AD-7C0F3D7F6907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Clear</a:t>
          </a:r>
          <a:r>
            <a:rPr lang="tr-TR" dirty="0"/>
            <a:t>() metodu ile listenin (</a:t>
          </a:r>
          <a:r>
            <a:rPr lang="tr-TR" dirty="0" err="1"/>
            <a:t>astreoidList</a:t>
          </a:r>
          <a:r>
            <a:rPr lang="tr-TR" dirty="0"/>
            <a:t>) </a:t>
          </a:r>
          <a:r>
            <a:rPr lang="tr-TR" dirty="0" err="1"/>
            <a:t>içersinde</a:t>
          </a:r>
          <a:r>
            <a:rPr lang="tr-TR" dirty="0"/>
            <a:t> tutulan elemanların tümü silinir.</a:t>
          </a:r>
          <a:endParaRPr lang="en-US" dirty="0"/>
        </a:p>
      </dgm:t>
    </dgm:pt>
    <dgm:pt modelId="{DCC3F5BA-FBFA-428A-A197-38082A4888F2}" type="parTrans" cxnId="{720628E4-1148-4EFF-AFB4-8CF310031DCF}">
      <dgm:prSet/>
      <dgm:spPr/>
      <dgm:t>
        <a:bodyPr/>
        <a:lstStyle/>
        <a:p>
          <a:endParaRPr lang="en-US"/>
        </a:p>
      </dgm:t>
    </dgm:pt>
    <dgm:pt modelId="{1DE4D3C3-A186-48AA-BAEF-46BEAB663627}" type="sibTrans" cxnId="{720628E4-1148-4EFF-AFB4-8CF310031DCF}">
      <dgm:prSet/>
      <dgm:spPr/>
      <dgm:t>
        <a:bodyPr/>
        <a:lstStyle/>
        <a:p>
          <a:endParaRPr lang="en-US"/>
        </a:p>
      </dgm:t>
    </dgm:pt>
    <dgm:pt modelId="{719B2BD4-0DA4-4055-A1AE-6AF9E7914C2E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Eğer </a:t>
          </a:r>
          <a:r>
            <a:rPr lang="tr-TR" dirty="0" err="1"/>
            <a:t>Clear</a:t>
          </a:r>
          <a:r>
            <a:rPr lang="tr-TR" dirty="0"/>
            <a:t>() metodu ile listenin içerisinde saklanan elemanları silmemiş olsaydık; her çalıştırdığımızda eleman sayısı 10 artacağı için ekrandan silinen objeleri burada tutmaya devam edecektik. </a:t>
          </a:r>
          <a:endParaRPr lang="en-US" dirty="0"/>
        </a:p>
      </dgm:t>
    </dgm:pt>
    <dgm:pt modelId="{DD1202C4-B82D-4C7A-BB15-AAEEC6E6BE2D}" type="parTrans" cxnId="{4D5BD6E6-70BF-44F0-8B44-10605A869BB0}">
      <dgm:prSet/>
      <dgm:spPr/>
      <dgm:t>
        <a:bodyPr/>
        <a:lstStyle/>
        <a:p>
          <a:endParaRPr lang="en-US"/>
        </a:p>
      </dgm:t>
    </dgm:pt>
    <dgm:pt modelId="{6CD25450-81B8-4A43-A941-FD0B2FF04A0A}" type="sibTrans" cxnId="{4D5BD6E6-70BF-44F0-8B44-10605A869BB0}">
      <dgm:prSet/>
      <dgm:spPr/>
      <dgm:t>
        <a:bodyPr/>
        <a:lstStyle/>
        <a:p>
          <a:endParaRPr lang="en-US"/>
        </a:p>
      </dgm:t>
    </dgm:pt>
    <dgm:pt modelId="{44520E28-D058-48E0-AAD6-C131CD0DF6BC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Listenin içinde tutulan elemanların </a:t>
          </a:r>
          <a:r>
            <a:rPr lang="tr-TR" dirty="0" err="1"/>
            <a:t>Clear</a:t>
          </a:r>
          <a:r>
            <a:rPr lang="tr-TR" dirty="0"/>
            <a:t>() metodu ile silinmemesi sonucu liste eleman sayısı artacaktır. Bu durum oyunumuzda teknik aksaklıklara ve sistemin gereğinden fazla çalışmasına yol açabilir.</a:t>
          </a:r>
          <a:endParaRPr lang="en-US" dirty="0"/>
        </a:p>
      </dgm:t>
    </dgm:pt>
    <dgm:pt modelId="{F793E4CB-36B0-42BC-ACED-22362D8DB3E7}" type="parTrans" cxnId="{80A62D16-4D21-47F5-A582-DD0AE863E458}">
      <dgm:prSet/>
      <dgm:spPr/>
      <dgm:t>
        <a:bodyPr/>
        <a:lstStyle/>
        <a:p>
          <a:endParaRPr lang="tr-TR"/>
        </a:p>
      </dgm:t>
    </dgm:pt>
    <dgm:pt modelId="{F89E396F-DBB4-431A-A9FC-075B2655B90A}" type="sibTrans" cxnId="{80A62D16-4D21-47F5-A582-DD0AE863E458}">
      <dgm:prSet/>
      <dgm:spPr/>
      <dgm:t>
        <a:bodyPr/>
        <a:lstStyle/>
        <a:p>
          <a:endParaRPr lang="tr-TR"/>
        </a:p>
      </dgm:t>
    </dgm:pt>
    <dgm:pt modelId="{DC1F66DC-9CC1-4F29-89A1-BB3BED4AD5D2}" type="pres">
      <dgm:prSet presAssocID="{2EE5A7B8-6311-41F0-9F73-CACB24B75204}" presName="root" presStyleCnt="0">
        <dgm:presLayoutVars>
          <dgm:dir/>
          <dgm:resizeHandles val="exact"/>
        </dgm:presLayoutVars>
      </dgm:prSet>
      <dgm:spPr/>
    </dgm:pt>
    <dgm:pt modelId="{9CC5438C-B338-486A-8426-002B3A3827BF}" type="pres">
      <dgm:prSet presAssocID="{CC79CA37-743C-482F-8B87-D907AE257CFA}" presName="compNode" presStyleCnt="0"/>
      <dgm:spPr/>
    </dgm:pt>
    <dgm:pt modelId="{5D44A89A-1149-4CCB-903B-500D6CEBF03F}" type="pres">
      <dgm:prSet presAssocID="{CC79CA37-743C-482F-8B87-D907AE257CFA}" presName="bgRect" presStyleLbl="bgShp" presStyleIdx="0" presStyleCnt="6"/>
      <dgm:spPr/>
    </dgm:pt>
    <dgm:pt modelId="{66F776AE-6A75-4D57-8BF2-74AB4E0FE44F}" type="pres">
      <dgm:prSet presAssocID="{CC79CA37-743C-482F-8B87-D907AE257CF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30223EAB-139A-49E3-BE4F-BD8D7FADADA0}" type="pres">
      <dgm:prSet presAssocID="{CC79CA37-743C-482F-8B87-D907AE257CFA}" presName="spaceRect" presStyleCnt="0"/>
      <dgm:spPr/>
    </dgm:pt>
    <dgm:pt modelId="{F15C436E-EF16-4BC3-A75D-B60A82FA5472}" type="pres">
      <dgm:prSet presAssocID="{CC79CA37-743C-482F-8B87-D907AE257CFA}" presName="parTx" presStyleLbl="revTx" presStyleIdx="0" presStyleCnt="6">
        <dgm:presLayoutVars>
          <dgm:chMax val="0"/>
          <dgm:chPref val="0"/>
        </dgm:presLayoutVars>
      </dgm:prSet>
      <dgm:spPr/>
    </dgm:pt>
    <dgm:pt modelId="{A7B56700-527C-452B-9864-6F521B25FBA9}" type="pres">
      <dgm:prSet presAssocID="{42468673-36FC-4E07-8E94-F6B3E162E6F7}" presName="sibTrans" presStyleCnt="0"/>
      <dgm:spPr/>
    </dgm:pt>
    <dgm:pt modelId="{52CFA223-FAC6-41C2-B585-DFF41A1B2FB8}" type="pres">
      <dgm:prSet presAssocID="{A7A8C5C2-5FFD-4391-8208-60447DBA0D7F}" presName="compNode" presStyleCnt="0"/>
      <dgm:spPr/>
    </dgm:pt>
    <dgm:pt modelId="{B64C77E6-E469-4EAE-9E71-DE510E9B5DF6}" type="pres">
      <dgm:prSet presAssocID="{A7A8C5C2-5FFD-4391-8208-60447DBA0D7F}" presName="bgRect" presStyleLbl="bgShp" presStyleIdx="1" presStyleCnt="6"/>
      <dgm:spPr/>
    </dgm:pt>
    <dgm:pt modelId="{942364F8-E40C-4DEF-874D-627308651076}" type="pres">
      <dgm:prSet presAssocID="{A7A8C5C2-5FFD-4391-8208-60447DBA0D7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myasallar"/>
        </a:ext>
      </dgm:extLst>
    </dgm:pt>
    <dgm:pt modelId="{46D49B11-9A76-4CD1-82EE-3F0B9689D275}" type="pres">
      <dgm:prSet presAssocID="{A7A8C5C2-5FFD-4391-8208-60447DBA0D7F}" presName="spaceRect" presStyleCnt="0"/>
      <dgm:spPr/>
    </dgm:pt>
    <dgm:pt modelId="{8AD66D8B-D0C5-4DA6-8E42-06CC56D861C3}" type="pres">
      <dgm:prSet presAssocID="{A7A8C5C2-5FFD-4391-8208-60447DBA0D7F}" presName="parTx" presStyleLbl="revTx" presStyleIdx="1" presStyleCnt="6">
        <dgm:presLayoutVars>
          <dgm:chMax val="0"/>
          <dgm:chPref val="0"/>
        </dgm:presLayoutVars>
      </dgm:prSet>
      <dgm:spPr/>
    </dgm:pt>
    <dgm:pt modelId="{014AB538-55F6-4B55-96B7-25FC4AB1CA48}" type="pres">
      <dgm:prSet presAssocID="{FEB90A09-0975-47F1-A50C-8CA3436AC8D4}" presName="sibTrans" presStyleCnt="0"/>
      <dgm:spPr/>
    </dgm:pt>
    <dgm:pt modelId="{292172E5-A0A6-4FD7-B8C5-D8035D952766}" type="pres">
      <dgm:prSet presAssocID="{760776A0-07D2-446D-A40C-E7BD6ACC8A7E}" presName="compNode" presStyleCnt="0"/>
      <dgm:spPr/>
    </dgm:pt>
    <dgm:pt modelId="{D41808A4-D1A0-4D11-B712-7C2E32B98D8E}" type="pres">
      <dgm:prSet presAssocID="{760776A0-07D2-446D-A40C-E7BD6ACC8A7E}" presName="bgRect" presStyleLbl="bgShp" presStyleIdx="2" presStyleCnt="6"/>
      <dgm:spPr/>
    </dgm:pt>
    <dgm:pt modelId="{B12CCFCD-B106-476D-8D41-51F257533A3F}" type="pres">
      <dgm:prSet presAssocID="{760776A0-07D2-446D-A40C-E7BD6ACC8A7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lgi"/>
        </a:ext>
      </dgm:extLst>
    </dgm:pt>
    <dgm:pt modelId="{A164C590-CCAB-475F-A7A8-536726E45AFE}" type="pres">
      <dgm:prSet presAssocID="{760776A0-07D2-446D-A40C-E7BD6ACC8A7E}" presName="spaceRect" presStyleCnt="0"/>
      <dgm:spPr/>
    </dgm:pt>
    <dgm:pt modelId="{50781D05-CB6C-4F4A-8151-EEDC3BEB8756}" type="pres">
      <dgm:prSet presAssocID="{760776A0-07D2-446D-A40C-E7BD6ACC8A7E}" presName="parTx" presStyleLbl="revTx" presStyleIdx="2" presStyleCnt="6">
        <dgm:presLayoutVars>
          <dgm:chMax val="0"/>
          <dgm:chPref val="0"/>
        </dgm:presLayoutVars>
      </dgm:prSet>
      <dgm:spPr/>
    </dgm:pt>
    <dgm:pt modelId="{83113F97-2BCA-4B4B-8BE3-9236CE3393EE}" type="pres">
      <dgm:prSet presAssocID="{69340B35-BE5C-4821-9EEB-A202D4019C21}" presName="sibTrans" presStyleCnt="0"/>
      <dgm:spPr/>
    </dgm:pt>
    <dgm:pt modelId="{89F88A99-C4F1-48F4-AD20-6CE29291B77A}" type="pres">
      <dgm:prSet presAssocID="{7BEFBA83-1496-4657-91AD-7C0F3D7F6907}" presName="compNode" presStyleCnt="0"/>
      <dgm:spPr/>
    </dgm:pt>
    <dgm:pt modelId="{FE7A8A89-2605-4DED-833E-EEB809BF5DB6}" type="pres">
      <dgm:prSet presAssocID="{7BEFBA83-1496-4657-91AD-7C0F3D7F6907}" presName="bgRect" presStyleLbl="bgShp" presStyleIdx="3" presStyleCnt="6"/>
      <dgm:spPr/>
    </dgm:pt>
    <dgm:pt modelId="{74F42E56-5D61-4A00-98D3-BB970FB4F4F3}" type="pres">
      <dgm:prSet presAssocID="{7BEFBA83-1496-4657-91AD-7C0F3D7F690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lgi"/>
        </a:ext>
      </dgm:extLst>
    </dgm:pt>
    <dgm:pt modelId="{B044B035-39AF-4459-93AF-CBEA8A21CE8F}" type="pres">
      <dgm:prSet presAssocID="{7BEFBA83-1496-4657-91AD-7C0F3D7F6907}" presName="spaceRect" presStyleCnt="0"/>
      <dgm:spPr/>
    </dgm:pt>
    <dgm:pt modelId="{647BABD2-67FE-4BFA-9A73-583E757F7ACD}" type="pres">
      <dgm:prSet presAssocID="{7BEFBA83-1496-4657-91AD-7C0F3D7F6907}" presName="parTx" presStyleLbl="revTx" presStyleIdx="3" presStyleCnt="6">
        <dgm:presLayoutVars>
          <dgm:chMax val="0"/>
          <dgm:chPref val="0"/>
        </dgm:presLayoutVars>
      </dgm:prSet>
      <dgm:spPr/>
    </dgm:pt>
    <dgm:pt modelId="{5AD23BE3-8D7A-48EA-805A-8646CFE7AA8E}" type="pres">
      <dgm:prSet presAssocID="{1DE4D3C3-A186-48AA-BAEF-46BEAB663627}" presName="sibTrans" presStyleCnt="0"/>
      <dgm:spPr/>
    </dgm:pt>
    <dgm:pt modelId="{ADC7A8D4-5E36-41A3-B569-6DD83C8F421A}" type="pres">
      <dgm:prSet presAssocID="{719B2BD4-0DA4-4055-A1AE-6AF9E7914C2E}" presName="compNode" presStyleCnt="0"/>
      <dgm:spPr/>
    </dgm:pt>
    <dgm:pt modelId="{7F48ABC2-1DB1-4C29-A3D9-376D3E9B9028}" type="pres">
      <dgm:prSet presAssocID="{719B2BD4-0DA4-4055-A1AE-6AF9E7914C2E}" presName="bgRect" presStyleLbl="bgShp" presStyleIdx="4" presStyleCnt="6"/>
      <dgm:spPr/>
    </dgm:pt>
    <dgm:pt modelId="{97A4A1DF-DE39-437D-BC32-B31CF18D3FC9}" type="pres">
      <dgm:prSet presAssocID="{719B2BD4-0DA4-4055-A1AE-6AF9E7914C2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3FEF7BEB-BE8D-48B7-890B-86ED7A5C9F04}" type="pres">
      <dgm:prSet presAssocID="{719B2BD4-0DA4-4055-A1AE-6AF9E7914C2E}" presName="spaceRect" presStyleCnt="0"/>
      <dgm:spPr/>
    </dgm:pt>
    <dgm:pt modelId="{0924496A-7613-41E3-8370-22C99B9C138F}" type="pres">
      <dgm:prSet presAssocID="{719B2BD4-0DA4-4055-A1AE-6AF9E7914C2E}" presName="parTx" presStyleLbl="revTx" presStyleIdx="4" presStyleCnt="6">
        <dgm:presLayoutVars>
          <dgm:chMax val="0"/>
          <dgm:chPref val="0"/>
        </dgm:presLayoutVars>
      </dgm:prSet>
      <dgm:spPr/>
    </dgm:pt>
    <dgm:pt modelId="{2BF5472B-21EC-4D8A-8870-F573541315A8}" type="pres">
      <dgm:prSet presAssocID="{6CD25450-81B8-4A43-A941-FD0B2FF04A0A}" presName="sibTrans" presStyleCnt="0"/>
      <dgm:spPr/>
    </dgm:pt>
    <dgm:pt modelId="{2C4EA497-A4E6-47D5-B022-FEFF19F50B2C}" type="pres">
      <dgm:prSet presAssocID="{44520E28-D058-48E0-AAD6-C131CD0DF6BC}" presName="compNode" presStyleCnt="0"/>
      <dgm:spPr/>
    </dgm:pt>
    <dgm:pt modelId="{54C5B675-31DD-4BFD-96DC-56916FC8C14C}" type="pres">
      <dgm:prSet presAssocID="{44520E28-D058-48E0-AAD6-C131CD0DF6BC}" presName="bgRect" presStyleLbl="bgShp" presStyleIdx="5" presStyleCnt="6"/>
      <dgm:spPr/>
    </dgm:pt>
    <dgm:pt modelId="{589FA3F7-BA8B-45AE-B37D-4CFE2BDC5C46}" type="pres">
      <dgm:prSet presAssocID="{44520E28-D058-48E0-AAD6-C131CD0DF6B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Yasak işareti"/>
        </a:ext>
      </dgm:extLst>
    </dgm:pt>
    <dgm:pt modelId="{255768EC-A593-4044-A0C9-3BA27EAA4110}" type="pres">
      <dgm:prSet presAssocID="{44520E28-D058-48E0-AAD6-C131CD0DF6BC}" presName="spaceRect" presStyleCnt="0"/>
      <dgm:spPr/>
    </dgm:pt>
    <dgm:pt modelId="{2ADEE75D-9CE5-4068-B496-0D66B8E97362}" type="pres">
      <dgm:prSet presAssocID="{44520E28-D058-48E0-AAD6-C131CD0DF6B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0A62D16-4D21-47F5-A582-DD0AE863E458}" srcId="{2EE5A7B8-6311-41F0-9F73-CACB24B75204}" destId="{44520E28-D058-48E0-AAD6-C131CD0DF6BC}" srcOrd="5" destOrd="0" parTransId="{F793E4CB-36B0-42BC-ACED-22362D8DB3E7}" sibTransId="{F89E396F-DBB4-431A-A9FC-075B2655B90A}"/>
    <dgm:cxn modelId="{1C84EB5D-046A-4C06-A666-4F9951F521B7}" srcId="{2EE5A7B8-6311-41F0-9F73-CACB24B75204}" destId="{CC79CA37-743C-482F-8B87-D907AE257CFA}" srcOrd="0" destOrd="0" parTransId="{CDA30411-F86C-481E-96E5-F78D1F65CDF4}" sibTransId="{42468673-36FC-4E07-8E94-F6B3E162E6F7}"/>
    <dgm:cxn modelId="{AC664B72-3D61-4117-AE1A-3C3C1CA3AB9E}" srcId="{2EE5A7B8-6311-41F0-9F73-CACB24B75204}" destId="{A7A8C5C2-5FFD-4391-8208-60447DBA0D7F}" srcOrd="1" destOrd="0" parTransId="{EB43766D-2621-461A-9CDD-B4CF76D58258}" sibTransId="{FEB90A09-0975-47F1-A50C-8CA3436AC8D4}"/>
    <dgm:cxn modelId="{EB50529C-86E6-4526-B3A4-21AD8D1932E6}" type="presOf" srcId="{A7A8C5C2-5FFD-4391-8208-60447DBA0D7F}" destId="{8AD66D8B-D0C5-4DA6-8E42-06CC56D861C3}" srcOrd="0" destOrd="0" presId="urn:microsoft.com/office/officeart/2018/2/layout/IconVerticalSolidList"/>
    <dgm:cxn modelId="{7F852AC5-7747-4CC2-8C56-E4AEEBF707BB}" type="presOf" srcId="{2EE5A7B8-6311-41F0-9F73-CACB24B75204}" destId="{DC1F66DC-9CC1-4F29-89A1-BB3BED4AD5D2}" srcOrd="0" destOrd="0" presId="urn:microsoft.com/office/officeart/2018/2/layout/IconVerticalSolidList"/>
    <dgm:cxn modelId="{4980C9D8-BB05-467E-A9C9-9EDA8EEBD17C}" type="presOf" srcId="{719B2BD4-0DA4-4055-A1AE-6AF9E7914C2E}" destId="{0924496A-7613-41E3-8370-22C99B9C138F}" srcOrd="0" destOrd="0" presId="urn:microsoft.com/office/officeart/2018/2/layout/IconVerticalSolidList"/>
    <dgm:cxn modelId="{720628E4-1148-4EFF-AFB4-8CF310031DCF}" srcId="{2EE5A7B8-6311-41F0-9F73-CACB24B75204}" destId="{7BEFBA83-1496-4657-91AD-7C0F3D7F6907}" srcOrd="3" destOrd="0" parTransId="{DCC3F5BA-FBFA-428A-A197-38082A4888F2}" sibTransId="{1DE4D3C3-A186-48AA-BAEF-46BEAB663627}"/>
    <dgm:cxn modelId="{9E1448E5-BCBC-45DF-8E80-A8E090E464F6}" type="presOf" srcId="{44520E28-D058-48E0-AAD6-C131CD0DF6BC}" destId="{2ADEE75D-9CE5-4068-B496-0D66B8E97362}" srcOrd="0" destOrd="0" presId="urn:microsoft.com/office/officeart/2018/2/layout/IconVerticalSolidList"/>
    <dgm:cxn modelId="{4D5BD6E6-70BF-44F0-8B44-10605A869BB0}" srcId="{2EE5A7B8-6311-41F0-9F73-CACB24B75204}" destId="{719B2BD4-0DA4-4055-A1AE-6AF9E7914C2E}" srcOrd="4" destOrd="0" parTransId="{DD1202C4-B82D-4C7A-BB15-AAEEC6E6BE2D}" sibTransId="{6CD25450-81B8-4A43-A941-FD0B2FF04A0A}"/>
    <dgm:cxn modelId="{957F5FE9-0E21-456C-ACD0-362A1055621A}" type="presOf" srcId="{760776A0-07D2-446D-A40C-E7BD6ACC8A7E}" destId="{50781D05-CB6C-4F4A-8151-EEDC3BEB8756}" srcOrd="0" destOrd="0" presId="urn:microsoft.com/office/officeart/2018/2/layout/IconVerticalSolidList"/>
    <dgm:cxn modelId="{EDF20CF0-DBD7-49F0-9622-4CE8691A54FF}" type="presOf" srcId="{7BEFBA83-1496-4657-91AD-7C0F3D7F6907}" destId="{647BABD2-67FE-4BFA-9A73-583E757F7ACD}" srcOrd="0" destOrd="0" presId="urn:microsoft.com/office/officeart/2018/2/layout/IconVerticalSolidList"/>
    <dgm:cxn modelId="{337999F3-E1D8-4A40-85CC-6FC3AB5D735C}" type="presOf" srcId="{CC79CA37-743C-482F-8B87-D907AE257CFA}" destId="{F15C436E-EF16-4BC3-A75D-B60A82FA5472}" srcOrd="0" destOrd="0" presId="urn:microsoft.com/office/officeart/2018/2/layout/IconVerticalSolidList"/>
    <dgm:cxn modelId="{57D1DEFA-FD68-4537-9932-0831AD8C2E3E}" srcId="{2EE5A7B8-6311-41F0-9F73-CACB24B75204}" destId="{760776A0-07D2-446D-A40C-E7BD6ACC8A7E}" srcOrd="2" destOrd="0" parTransId="{672EEC45-2F9F-447F-8D24-5BB0264784CD}" sibTransId="{69340B35-BE5C-4821-9EEB-A202D4019C21}"/>
    <dgm:cxn modelId="{86E6FD31-3ABC-47FE-8D39-2110337941A0}" type="presParOf" srcId="{DC1F66DC-9CC1-4F29-89A1-BB3BED4AD5D2}" destId="{9CC5438C-B338-486A-8426-002B3A3827BF}" srcOrd="0" destOrd="0" presId="urn:microsoft.com/office/officeart/2018/2/layout/IconVerticalSolidList"/>
    <dgm:cxn modelId="{5D245735-ABCF-47EA-BE00-71D9D1EE05CD}" type="presParOf" srcId="{9CC5438C-B338-486A-8426-002B3A3827BF}" destId="{5D44A89A-1149-4CCB-903B-500D6CEBF03F}" srcOrd="0" destOrd="0" presId="urn:microsoft.com/office/officeart/2018/2/layout/IconVerticalSolidList"/>
    <dgm:cxn modelId="{F0B7D705-C626-44CA-B81A-F491BA6444A1}" type="presParOf" srcId="{9CC5438C-B338-486A-8426-002B3A3827BF}" destId="{66F776AE-6A75-4D57-8BF2-74AB4E0FE44F}" srcOrd="1" destOrd="0" presId="urn:microsoft.com/office/officeart/2018/2/layout/IconVerticalSolidList"/>
    <dgm:cxn modelId="{B68C0462-56FA-4FFD-A553-F749CBA967FE}" type="presParOf" srcId="{9CC5438C-B338-486A-8426-002B3A3827BF}" destId="{30223EAB-139A-49E3-BE4F-BD8D7FADADA0}" srcOrd="2" destOrd="0" presId="urn:microsoft.com/office/officeart/2018/2/layout/IconVerticalSolidList"/>
    <dgm:cxn modelId="{CE9362E5-B449-4E22-8A1F-360BEDDD55AD}" type="presParOf" srcId="{9CC5438C-B338-486A-8426-002B3A3827BF}" destId="{F15C436E-EF16-4BC3-A75D-B60A82FA5472}" srcOrd="3" destOrd="0" presId="urn:microsoft.com/office/officeart/2018/2/layout/IconVerticalSolidList"/>
    <dgm:cxn modelId="{1C0AECC2-F086-49BE-AF81-0A348BB96A39}" type="presParOf" srcId="{DC1F66DC-9CC1-4F29-89A1-BB3BED4AD5D2}" destId="{A7B56700-527C-452B-9864-6F521B25FBA9}" srcOrd="1" destOrd="0" presId="urn:microsoft.com/office/officeart/2018/2/layout/IconVerticalSolidList"/>
    <dgm:cxn modelId="{8BD6778F-A6C7-4866-8417-0400FFF8F81C}" type="presParOf" srcId="{DC1F66DC-9CC1-4F29-89A1-BB3BED4AD5D2}" destId="{52CFA223-FAC6-41C2-B585-DFF41A1B2FB8}" srcOrd="2" destOrd="0" presId="urn:microsoft.com/office/officeart/2018/2/layout/IconVerticalSolidList"/>
    <dgm:cxn modelId="{D7DDEB31-A629-4371-B83B-AACEBE874CC2}" type="presParOf" srcId="{52CFA223-FAC6-41C2-B585-DFF41A1B2FB8}" destId="{B64C77E6-E469-4EAE-9E71-DE510E9B5DF6}" srcOrd="0" destOrd="0" presId="urn:microsoft.com/office/officeart/2018/2/layout/IconVerticalSolidList"/>
    <dgm:cxn modelId="{536246F7-8B04-471D-8A93-9AF594D16982}" type="presParOf" srcId="{52CFA223-FAC6-41C2-B585-DFF41A1B2FB8}" destId="{942364F8-E40C-4DEF-874D-627308651076}" srcOrd="1" destOrd="0" presId="urn:microsoft.com/office/officeart/2018/2/layout/IconVerticalSolidList"/>
    <dgm:cxn modelId="{E7B81096-13B5-4021-86A6-974FB2162237}" type="presParOf" srcId="{52CFA223-FAC6-41C2-B585-DFF41A1B2FB8}" destId="{46D49B11-9A76-4CD1-82EE-3F0B9689D275}" srcOrd="2" destOrd="0" presId="urn:microsoft.com/office/officeart/2018/2/layout/IconVerticalSolidList"/>
    <dgm:cxn modelId="{D137E1F9-2F68-44BA-BAB3-18E069ACCC76}" type="presParOf" srcId="{52CFA223-FAC6-41C2-B585-DFF41A1B2FB8}" destId="{8AD66D8B-D0C5-4DA6-8E42-06CC56D861C3}" srcOrd="3" destOrd="0" presId="urn:microsoft.com/office/officeart/2018/2/layout/IconVerticalSolidList"/>
    <dgm:cxn modelId="{02A3D2A3-8198-474D-B597-AB7FFAFB3215}" type="presParOf" srcId="{DC1F66DC-9CC1-4F29-89A1-BB3BED4AD5D2}" destId="{014AB538-55F6-4B55-96B7-25FC4AB1CA48}" srcOrd="3" destOrd="0" presId="urn:microsoft.com/office/officeart/2018/2/layout/IconVerticalSolidList"/>
    <dgm:cxn modelId="{9FF0EAEF-9B3F-4D8E-BA6B-AE33342BDFBC}" type="presParOf" srcId="{DC1F66DC-9CC1-4F29-89A1-BB3BED4AD5D2}" destId="{292172E5-A0A6-4FD7-B8C5-D8035D952766}" srcOrd="4" destOrd="0" presId="urn:microsoft.com/office/officeart/2018/2/layout/IconVerticalSolidList"/>
    <dgm:cxn modelId="{AAB62DE5-7A15-47F8-97F3-71089EFBA109}" type="presParOf" srcId="{292172E5-A0A6-4FD7-B8C5-D8035D952766}" destId="{D41808A4-D1A0-4D11-B712-7C2E32B98D8E}" srcOrd="0" destOrd="0" presId="urn:microsoft.com/office/officeart/2018/2/layout/IconVerticalSolidList"/>
    <dgm:cxn modelId="{5EB3E2C5-DAD1-47B5-AFA0-BA9914106396}" type="presParOf" srcId="{292172E5-A0A6-4FD7-B8C5-D8035D952766}" destId="{B12CCFCD-B106-476D-8D41-51F257533A3F}" srcOrd="1" destOrd="0" presId="urn:microsoft.com/office/officeart/2018/2/layout/IconVerticalSolidList"/>
    <dgm:cxn modelId="{EAC99E13-E40C-4BAD-8C70-50894ACB84C6}" type="presParOf" srcId="{292172E5-A0A6-4FD7-B8C5-D8035D952766}" destId="{A164C590-CCAB-475F-A7A8-536726E45AFE}" srcOrd="2" destOrd="0" presId="urn:microsoft.com/office/officeart/2018/2/layout/IconVerticalSolidList"/>
    <dgm:cxn modelId="{AC0CC3FD-7AA3-445F-BD54-86ABC56EF6B2}" type="presParOf" srcId="{292172E5-A0A6-4FD7-B8C5-D8035D952766}" destId="{50781D05-CB6C-4F4A-8151-EEDC3BEB8756}" srcOrd="3" destOrd="0" presId="urn:microsoft.com/office/officeart/2018/2/layout/IconVerticalSolidList"/>
    <dgm:cxn modelId="{B6421D8F-E177-41EC-AD74-FB894C6D910C}" type="presParOf" srcId="{DC1F66DC-9CC1-4F29-89A1-BB3BED4AD5D2}" destId="{83113F97-2BCA-4B4B-8BE3-9236CE3393EE}" srcOrd="5" destOrd="0" presId="urn:microsoft.com/office/officeart/2018/2/layout/IconVerticalSolidList"/>
    <dgm:cxn modelId="{0FAE469F-D233-4A3A-A66B-C46243FEDC08}" type="presParOf" srcId="{DC1F66DC-9CC1-4F29-89A1-BB3BED4AD5D2}" destId="{89F88A99-C4F1-48F4-AD20-6CE29291B77A}" srcOrd="6" destOrd="0" presId="urn:microsoft.com/office/officeart/2018/2/layout/IconVerticalSolidList"/>
    <dgm:cxn modelId="{081D59AE-D7C8-4675-BA06-7A1FFF1F5A61}" type="presParOf" srcId="{89F88A99-C4F1-48F4-AD20-6CE29291B77A}" destId="{FE7A8A89-2605-4DED-833E-EEB809BF5DB6}" srcOrd="0" destOrd="0" presId="urn:microsoft.com/office/officeart/2018/2/layout/IconVerticalSolidList"/>
    <dgm:cxn modelId="{BCBA1953-9146-44C2-8C67-232B472C5048}" type="presParOf" srcId="{89F88A99-C4F1-48F4-AD20-6CE29291B77A}" destId="{74F42E56-5D61-4A00-98D3-BB970FB4F4F3}" srcOrd="1" destOrd="0" presId="urn:microsoft.com/office/officeart/2018/2/layout/IconVerticalSolidList"/>
    <dgm:cxn modelId="{45F837BC-DCEF-4615-B526-551A99032E72}" type="presParOf" srcId="{89F88A99-C4F1-48F4-AD20-6CE29291B77A}" destId="{B044B035-39AF-4459-93AF-CBEA8A21CE8F}" srcOrd="2" destOrd="0" presId="urn:microsoft.com/office/officeart/2018/2/layout/IconVerticalSolidList"/>
    <dgm:cxn modelId="{57050FA5-FABF-4AAD-8AF7-8436D02B2C7F}" type="presParOf" srcId="{89F88A99-C4F1-48F4-AD20-6CE29291B77A}" destId="{647BABD2-67FE-4BFA-9A73-583E757F7ACD}" srcOrd="3" destOrd="0" presId="urn:microsoft.com/office/officeart/2018/2/layout/IconVerticalSolidList"/>
    <dgm:cxn modelId="{6AE33829-3C10-4B2F-A307-F403E0C5E2F4}" type="presParOf" srcId="{DC1F66DC-9CC1-4F29-89A1-BB3BED4AD5D2}" destId="{5AD23BE3-8D7A-48EA-805A-8646CFE7AA8E}" srcOrd="7" destOrd="0" presId="urn:microsoft.com/office/officeart/2018/2/layout/IconVerticalSolidList"/>
    <dgm:cxn modelId="{7404FF74-B76A-42B6-A994-1C0E16774D16}" type="presParOf" srcId="{DC1F66DC-9CC1-4F29-89A1-BB3BED4AD5D2}" destId="{ADC7A8D4-5E36-41A3-B569-6DD83C8F421A}" srcOrd="8" destOrd="0" presId="urn:microsoft.com/office/officeart/2018/2/layout/IconVerticalSolidList"/>
    <dgm:cxn modelId="{A7CB8500-898A-4CAE-8B84-92B0AD0B3DD0}" type="presParOf" srcId="{ADC7A8D4-5E36-41A3-B569-6DD83C8F421A}" destId="{7F48ABC2-1DB1-4C29-A3D9-376D3E9B9028}" srcOrd="0" destOrd="0" presId="urn:microsoft.com/office/officeart/2018/2/layout/IconVerticalSolidList"/>
    <dgm:cxn modelId="{9512D02F-A44D-440C-B32F-5418AEFB67E8}" type="presParOf" srcId="{ADC7A8D4-5E36-41A3-B569-6DD83C8F421A}" destId="{97A4A1DF-DE39-437D-BC32-B31CF18D3FC9}" srcOrd="1" destOrd="0" presId="urn:microsoft.com/office/officeart/2018/2/layout/IconVerticalSolidList"/>
    <dgm:cxn modelId="{4C759482-F62D-4310-9611-A49FA2367665}" type="presParOf" srcId="{ADC7A8D4-5E36-41A3-B569-6DD83C8F421A}" destId="{3FEF7BEB-BE8D-48B7-890B-86ED7A5C9F04}" srcOrd="2" destOrd="0" presId="urn:microsoft.com/office/officeart/2018/2/layout/IconVerticalSolidList"/>
    <dgm:cxn modelId="{74AC7765-0E83-4BB9-8720-EDF6E01EE88B}" type="presParOf" srcId="{ADC7A8D4-5E36-41A3-B569-6DD83C8F421A}" destId="{0924496A-7613-41E3-8370-22C99B9C138F}" srcOrd="3" destOrd="0" presId="urn:microsoft.com/office/officeart/2018/2/layout/IconVerticalSolidList"/>
    <dgm:cxn modelId="{5305AEE6-C94A-4BDE-B2EE-C0D7A24F749C}" type="presParOf" srcId="{DC1F66DC-9CC1-4F29-89A1-BB3BED4AD5D2}" destId="{2BF5472B-21EC-4D8A-8870-F573541315A8}" srcOrd="9" destOrd="0" presId="urn:microsoft.com/office/officeart/2018/2/layout/IconVerticalSolidList"/>
    <dgm:cxn modelId="{3A276FB5-D393-4F09-8A86-1865BAFF3564}" type="presParOf" srcId="{DC1F66DC-9CC1-4F29-89A1-BB3BED4AD5D2}" destId="{2C4EA497-A4E6-47D5-B022-FEFF19F50B2C}" srcOrd="10" destOrd="0" presId="urn:microsoft.com/office/officeart/2018/2/layout/IconVerticalSolidList"/>
    <dgm:cxn modelId="{D4423FFF-DDDE-4628-84D8-650DB27CD7A4}" type="presParOf" srcId="{2C4EA497-A4E6-47D5-B022-FEFF19F50B2C}" destId="{54C5B675-31DD-4BFD-96DC-56916FC8C14C}" srcOrd="0" destOrd="0" presId="urn:microsoft.com/office/officeart/2018/2/layout/IconVerticalSolidList"/>
    <dgm:cxn modelId="{920D6638-EFA3-4EB5-99FA-56123C4EDA9C}" type="presParOf" srcId="{2C4EA497-A4E6-47D5-B022-FEFF19F50B2C}" destId="{589FA3F7-BA8B-45AE-B37D-4CFE2BDC5C46}" srcOrd="1" destOrd="0" presId="urn:microsoft.com/office/officeart/2018/2/layout/IconVerticalSolidList"/>
    <dgm:cxn modelId="{D4720C94-D5F5-482E-BF21-10F16F06DC60}" type="presParOf" srcId="{2C4EA497-A4E6-47D5-B022-FEFF19F50B2C}" destId="{255768EC-A593-4044-A0C9-3BA27EAA4110}" srcOrd="2" destOrd="0" presId="urn:microsoft.com/office/officeart/2018/2/layout/IconVerticalSolidList"/>
    <dgm:cxn modelId="{7018A57C-C4FE-4686-B6BC-F349A631BE3B}" type="presParOf" srcId="{2C4EA497-A4E6-47D5-B022-FEFF19F50B2C}" destId="{2ADEE75D-9CE5-4068-B496-0D66B8E973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428323-0720-4A16-8E51-ED510E1C36F3}" type="doc">
      <dgm:prSet loTypeId="urn:microsoft.com/office/officeart/2016/7/layout/VerticalSolidAction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FB9BFF-2BE0-4634-81CA-8A65DEBB906F}">
      <dgm:prSet/>
      <dgm:spPr/>
      <dgm:t>
        <a:bodyPr/>
        <a:lstStyle/>
        <a:p>
          <a:r>
            <a:rPr lang="tr-TR" dirty="0" err="1"/>
            <a:t>enYakinAstreoid</a:t>
          </a:r>
          <a:r>
            <a:rPr lang="tr-TR" dirty="0"/>
            <a:t> = </a:t>
          </a:r>
          <a:r>
            <a:rPr lang="tr-TR" dirty="0" err="1"/>
            <a:t>astreoidList</a:t>
          </a:r>
          <a:r>
            <a:rPr lang="tr-TR" dirty="0"/>
            <a:t>[0];</a:t>
          </a:r>
          <a:endParaRPr lang="en-US" dirty="0"/>
        </a:p>
      </dgm:t>
    </dgm:pt>
    <dgm:pt modelId="{1BFAC1BE-1B39-4497-8316-88A3B0FE3B61}" type="parTrans" cxnId="{AD42F4DB-07B4-4B09-BC48-1EF1C3D7692F}">
      <dgm:prSet/>
      <dgm:spPr/>
      <dgm:t>
        <a:bodyPr/>
        <a:lstStyle/>
        <a:p>
          <a:endParaRPr lang="en-US"/>
        </a:p>
      </dgm:t>
    </dgm:pt>
    <dgm:pt modelId="{F89F31AE-7AC7-4A0F-8B97-F3D377B00471}" type="sibTrans" cxnId="{AD42F4DB-07B4-4B09-BC48-1EF1C3D7692F}">
      <dgm:prSet/>
      <dgm:spPr/>
      <dgm:t>
        <a:bodyPr/>
        <a:lstStyle/>
        <a:p>
          <a:endParaRPr lang="en-US"/>
        </a:p>
      </dgm:t>
    </dgm:pt>
    <dgm:pt modelId="{116E7C58-34FF-45F8-B8AF-F8DFED5E170F}">
      <dgm:prSet/>
      <dgm:spPr/>
      <dgm:t>
        <a:bodyPr/>
        <a:lstStyle/>
        <a:p>
          <a:r>
            <a:rPr lang="nn-NO"/>
            <a:t>Listenin ilk elemanını enYakinAstreoid olarak varsayalım</a:t>
          </a:r>
          <a:endParaRPr lang="en-US"/>
        </a:p>
      </dgm:t>
    </dgm:pt>
    <dgm:pt modelId="{46E5C580-33EF-4338-9D28-3AF5150D1C6A}" type="parTrans" cxnId="{18BC557A-1D26-41B5-9406-DFAB1BBFA8FB}">
      <dgm:prSet/>
      <dgm:spPr/>
      <dgm:t>
        <a:bodyPr/>
        <a:lstStyle/>
        <a:p>
          <a:endParaRPr lang="en-US"/>
        </a:p>
      </dgm:t>
    </dgm:pt>
    <dgm:pt modelId="{7D1FA65E-4B8F-425E-9651-A781A0D75021}" type="sibTrans" cxnId="{18BC557A-1D26-41B5-9406-DFAB1BBFA8FB}">
      <dgm:prSet/>
      <dgm:spPr/>
      <dgm:t>
        <a:bodyPr/>
        <a:lstStyle/>
        <a:p>
          <a:endParaRPr lang="en-US"/>
        </a:p>
      </dgm:t>
    </dgm:pt>
    <dgm:pt modelId="{FD324AA6-31C8-479D-AEE8-7A13B8B1BF4A}">
      <dgm:prSet/>
      <dgm:spPr/>
      <dgm:t>
        <a:bodyPr/>
        <a:lstStyle/>
        <a:p>
          <a:r>
            <a:rPr lang="tr-TR"/>
            <a:t>float mesafe = MesafeOlcer(astreoid);</a:t>
          </a:r>
          <a:endParaRPr lang="en-US"/>
        </a:p>
      </dgm:t>
    </dgm:pt>
    <dgm:pt modelId="{D3142602-22B4-4426-B667-7241045D7E4A}" type="parTrans" cxnId="{508F7EDE-DA0B-4981-9EEA-6612CD3E7E67}">
      <dgm:prSet/>
      <dgm:spPr/>
      <dgm:t>
        <a:bodyPr/>
        <a:lstStyle/>
        <a:p>
          <a:endParaRPr lang="en-US"/>
        </a:p>
      </dgm:t>
    </dgm:pt>
    <dgm:pt modelId="{B50A9736-467A-4CFE-B0F2-9510A6589109}" type="sibTrans" cxnId="{508F7EDE-DA0B-4981-9EEA-6612CD3E7E67}">
      <dgm:prSet/>
      <dgm:spPr/>
      <dgm:t>
        <a:bodyPr/>
        <a:lstStyle/>
        <a:p>
          <a:endParaRPr lang="en-US"/>
        </a:p>
      </dgm:t>
    </dgm:pt>
    <dgm:pt modelId="{3779F713-9053-4AC0-B04C-5E7CF37EC97C}">
      <dgm:prSet/>
      <dgm:spPr/>
      <dgm:t>
        <a:bodyPr/>
        <a:lstStyle/>
        <a:p>
          <a:r>
            <a:rPr lang="tr-TR" dirty="0"/>
            <a:t>Uzay gemimize olan mesafeyi </a:t>
          </a:r>
          <a:r>
            <a:rPr lang="tr-TR" dirty="0" err="1"/>
            <a:t>float</a:t>
          </a:r>
          <a:r>
            <a:rPr lang="tr-TR" dirty="0"/>
            <a:t> cinsinden döndürür</a:t>
          </a:r>
          <a:endParaRPr lang="en-US" dirty="0"/>
        </a:p>
      </dgm:t>
    </dgm:pt>
    <dgm:pt modelId="{27058320-6601-46E9-8582-362C3E74772F}" type="parTrans" cxnId="{994527E6-F7CB-4B92-BBFF-6DD7D2F19605}">
      <dgm:prSet/>
      <dgm:spPr/>
      <dgm:t>
        <a:bodyPr/>
        <a:lstStyle/>
        <a:p>
          <a:endParaRPr lang="en-US"/>
        </a:p>
      </dgm:t>
    </dgm:pt>
    <dgm:pt modelId="{629E33B8-A6E7-4349-AA80-8B1468B5D33E}" type="sibTrans" cxnId="{994527E6-F7CB-4B92-BBFF-6DD7D2F19605}">
      <dgm:prSet/>
      <dgm:spPr/>
      <dgm:t>
        <a:bodyPr/>
        <a:lstStyle/>
        <a:p>
          <a:endParaRPr lang="en-US"/>
        </a:p>
      </dgm:t>
    </dgm:pt>
    <dgm:pt modelId="{93D319D8-ED1C-4D84-9AD7-8097FCFC5FBD}">
      <dgm:prSet/>
      <dgm:spPr/>
      <dgm:t>
        <a:bodyPr/>
        <a:lstStyle/>
        <a:p>
          <a:r>
            <a:rPr lang="tr-TR"/>
            <a:t>if (mesafe &lt; enYakinMesafe)</a:t>
          </a:r>
          <a:endParaRPr lang="en-US"/>
        </a:p>
      </dgm:t>
    </dgm:pt>
    <dgm:pt modelId="{3BCB162B-A08C-4921-A8C3-69A3821056D7}" type="parTrans" cxnId="{67A26010-CDAE-42EE-8C0D-693FBA376C77}">
      <dgm:prSet/>
      <dgm:spPr/>
      <dgm:t>
        <a:bodyPr/>
        <a:lstStyle/>
        <a:p>
          <a:endParaRPr lang="en-US"/>
        </a:p>
      </dgm:t>
    </dgm:pt>
    <dgm:pt modelId="{824C51CF-D514-43E8-8B7A-1FFD5D9893A3}" type="sibTrans" cxnId="{67A26010-CDAE-42EE-8C0D-693FBA376C77}">
      <dgm:prSet/>
      <dgm:spPr/>
      <dgm:t>
        <a:bodyPr/>
        <a:lstStyle/>
        <a:p>
          <a:endParaRPr lang="en-US"/>
        </a:p>
      </dgm:t>
    </dgm:pt>
    <dgm:pt modelId="{A9802DF1-EBEF-425D-A150-1D740577267B}">
      <dgm:prSet/>
      <dgm:spPr/>
      <dgm:t>
        <a:bodyPr/>
        <a:lstStyle/>
        <a:p>
          <a:r>
            <a:rPr lang="tr-TR"/>
            <a:t>Gelen mesafe en yakın mesafeden daha küçükse en yakın mesafeyi bu mesafe yapıyoruz</a:t>
          </a:r>
          <a:endParaRPr lang="en-US"/>
        </a:p>
      </dgm:t>
    </dgm:pt>
    <dgm:pt modelId="{17418484-0B03-48D5-8889-AA4988158A0B}" type="parTrans" cxnId="{8712B65D-2B2A-48FD-9103-F8FFA7865340}">
      <dgm:prSet/>
      <dgm:spPr/>
      <dgm:t>
        <a:bodyPr/>
        <a:lstStyle/>
        <a:p>
          <a:endParaRPr lang="en-US"/>
        </a:p>
      </dgm:t>
    </dgm:pt>
    <dgm:pt modelId="{1B505DE6-8ADC-4366-97EE-51E8F4BD5CEA}" type="sibTrans" cxnId="{8712B65D-2B2A-48FD-9103-F8FFA7865340}">
      <dgm:prSet/>
      <dgm:spPr/>
      <dgm:t>
        <a:bodyPr/>
        <a:lstStyle/>
        <a:p>
          <a:endParaRPr lang="en-US"/>
        </a:p>
      </dgm:t>
    </dgm:pt>
    <dgm:pt modelId="{E7C45D03-AFD3-4DA1-9C6B-C186C3B13D67}" type="pres">
      <dgm:prSet presAssocID="{CE428323-0720-4A16-8E51-ED510E1C36F3}" presName="Name0" presStyleCnt="0">
        <dgm:presLayoutVars>
          <dgm:dir/>
          <dgm:animLvl val="lvl"/>
          <dgm:resizeHandles val="exact"/>
        </dgm:presLayoutVars>
      </dgm:prSet>
      <dgm:spPr/>
    </dgm:pt>
    <dgm:pt modelId="{80D2A35D-D8FD-490F-A713-A0623D385398}" type="pres">
      <dgm:prSet presAssocID="{FEFB9BFF-2BE0-4634-81CA-8A65DEBB906F}" presName="linNode" presStyleCnt="0"/>
      <dgm:spPr/>
    </dgm:pt>
    <dgm:pt modelId="{D35093C2-AF41-446A-BE9C-82F319AD4402}" type="pres">
      <dgm:prSet presAssocID="{FEFB9BFF-2BE0-4634-81CA-8A65DEBB906F}" presName="parentText" presStyleLbl="alignNode1" presStyleIdx="0" presStyleCnt="3" custScaleX="658871">
        <dgm:presLayoutVars>
          <dgm:chMax val="1"/>
          <dgm:bulletEnabled/>
        </dgm:presLayoutVars>
      </dgm:prSet>
      <dgm:spPr/>
    </dgm:pt>
    <dgm:pt modelId="{769DED3F-AF41-42C6-AD85-D1F05B3B466D}" type="pres">
      <dgm:prSet presAssocID="{FEFB9BFF-2BE0-4634-81CA-8A65DEBB906F}" presName="descendantText" presStyleLbl="alignAccFollowNode1" presStyleIdx="0" presStyleCnt="3">
        <dgm:presLayoutVars>
          <dgm:bulletEnabled/>
        </dgm:presLayoutVars>
      </dgm:prSet>
      <dgm:spPr/>
    </dgm:pt>
    <dgm:pt modelId="{736C4B87-B67A-4774-9DD6-B897C2C581B8}" type="pres">
      <dgm:prSet presAssocID="{F89F31AE-7AC7-4A0F-8B97-F3D377B00471}" presName="sp" presStyleCnt="0"/>
      <dgm:spPr/>
    </dgm:pt>
    <dgm:pt modelId="{B099CE43-7AC5-4A0B-80BD-5B3F12016816}" type="pres">
      <dgm:prSet presAssocID="{FD324AA6-31C8-479D-AEE8-7A13B8B1BF4A}" presName="linNode" presStyleCnt="0"/>
      <dgm:spPr/>
    </dgm:pt>
    <dgm:pt modelId="{8798F904-B680-4B46-99E8-E54AF145A718}" type="pres">
      <dgm:prSet presAssocID="{FD324AA6-31C8-479D-AEE8-7A13B8B1BF4A}" presName="parentText" presStyleLbl="alignNode1" presStyleIdx="1" presStyleCnt="3" custScaleX="658871">
        <dgm:presLayoutVars>
          <dgm:chMax val="1"/>
          <dgm:bulletEnabled/>
        </dgm:presLayoutVars>
      </dgm:prSet>
      <dgm:spPr/>
    </dgm:pt>
    <dgm:pt modelId="{CE718FC0-388C-4BDA-B456-ACB02A443208}" type="pres">
      <dgm:prSet presAssocID="{FD324AA6-31C8-479D-AEE8-7A13B8B1BF4A}" presName="descendantText" presStyleLbl="alignAccFollowNode1" presStyleIdx="1" presStyleCnt="3">
        <dgm:presLayoutVars>
          <dgm:bulletEnabled/>
        </dgm:presLayoutVars>
      </dgm:prSet>
      <dgm:spPr/>
    </dgm:pt>
    <dgm:pt modelId="{D786945F-B7FE-408E-A410-C50C427A30C9}" type="pres">
      <dgm:prSet presAssocID="{B50A9736-467A-4CFE-B0F2-9510A6589109}" presName="sp" presStyleCnt="0"/>
      <dgm:spPr/>
    </dgm:pt>
    <dgm:pt modelId="{F0EA0F4B-15D2-4C71-92FB-6A20D01E90DE}" type="pres">
      <dgm:prSet presAssocID="{93D319D8-ED1C-4D84-9AD7-8097FCFC5FBD}" presName="linNode" presStyleCnt="0"/>
      <dgm:spPr/>
    </dgm:pt>
    <dgm:pt modelId="{3158DF50-1ED0-4956-936B-C9694487F440}" type="pres">
      <dgm:prSet presAssocID="{93D319D8-ED1C-4D84-9AD7-8097FCFC5FBD}" presName="parentText" presStyleLbl="alignNode1" presStyleIdx="2" presStyleCnt="3" custScaleX="658871">
        <dgm:presLayoutVars>
          <dgm:chMax val="1"/>
          <dgm:bulletEnabled/>
        </dgm:presLayoutVars>
      </dgm:prSet>
      <dgm:spPr/>
    </dgm:pt>
    <dgm:pt modelId="{9400E0AD-03AE-488E-BAFC-163954309A23}" type="pres">
      <dgm:prSet presAssocID="{93D319D8-ED1C-4D84-9AD7-8097FCFC5FBD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67A26010-CDAE-42EE-8C0D-693FBA376C77}" srcId="{CE428323-0720-4A16-8E51-ED510E1C36F3}" destId="{93D319D8-ED1C-4D84-9AD7-8097FCFC5FBD}" srcOrd="2" destOrd="0" parTransId="{3BCB162B-A08C-4921-A8C3-69A3821056D7}" sibTransId="{824C51CF-D514-43E8-8B7A-1FFD5D9893A3}"/>
    <dgm:cxn modelId="{B37A1B2F-7F63-4D0E-9CFE-3C72BBF7F411}" type="presOf" srcId="{FD324AA6-31C8-479D-AEE8-7A13B8B1BF4A}" destId="{8798F904-B680-4B46-99E8-E54AF145A718}" srcOrd="0" destOrd="0" presId="urn:microsoft.com/office/officeart/2016/7/layout/VerticalSolidActionList"/>
    <dgm:cxn modelId="{8712B65D-2B2A-48FD-9103-F8FFA7865340}" srcId="{93D319D8-ED1C-4D84-9AD7-8097FCFC5FBD}" destId="{A9802DF1-EBEF-425D-A150-1D740577267B}" srcOrd="0" destOrd="0" parTransId="{17418484-0B03-48D5-8889-AA4988158A0B}" sibTransId="{1B505DE6-8ADC-4366-97EE-51E8F4BD5CEA}"/>
    <dgm:cxn modelId="{3B490178-9CD8-4313-B047-DBBA3654F944}" type="presOf" srcId="{93D319D8-ED1C-4D84-9AD7-8097FCFC5FBD}" destId="{3158DF50-1ED0-4956-936B-C9694487F440}" srcOrd="0" destOrd="0" presId="urn:microsoft.com/office/officeart/2016/7/layout/VerticalSolidActionList"/>
    <dgm:cxn modelId="{18BC557A-1D26-41B5-9406-DFAB1BBFA8FB}" srcId="{FEFB9BFF-2BE0-4634-81CA-8A65DEBB906F}" destId="{116E7C58-34FF-45F8-B8AF-F8DFED5E170F}" srcOrd="0" destOrd="0" parTransId="{46E5C580-33EF-4338-9D28-3AF5150D1C6A}" sibTransId="{7D1FA65E-4B8F-425E-9651-A781A0D75021}"/>
    <dgm:cxn modelId="{142F147D-0BA9-40C0-BB66-6896049D4678}" type="presOf" srcId="{CE428323-0720-4A16-8E51-ED510E1C36F3}" destId="{E7C45D03-AFD3-4DA1-9C6B-C186C3B13D67}" srcOrd="0" destOrd="0" presId="urn:microsoft.com/office/officeart/2016/7/layout/VerticalSolidActionList"/>
    <dgm:cxn modelId="{58043387-F610-4FF3-87F1-B430C7D493B2}" type="presOf" srcId="{3779F713-9053-4AC0-B04C-5E7CF37EC97C}" destId="{CE718FC0-388C-4BDA-B456-ACB02A443208}" srcOrd="0" destOrd="0" presId="urn:microsoft.com/office/officeart/2016/7/layout/VerticalSolidActionList"/>
    <dgm:cxn modelId="{D253048B-4224-4C45-9534-3E1AF960F958}" type="presOf" srcId="{A9802DF1-EBEF-425D-A150-1D740577267B}" destId="{9400E0AD-03AE-488E-BAFC-163954309A23}" srcOrd="0" destOrd="0" presId="urn:microsoft.com/office/officeart/2016/7/layout/VerticalSolidActionList"/>
    <dgm:cxn modelId="{57EB30AF-02FE-4AC3-8025-DB93574DAB24}" type="presOf" srcId="{FEFB9BFF-2BE0-4634-81CA-8A65DEBB906F}" destId="{D35093C2-AF41-446A-BE9C-82F319AD4402}" srcOrd="0" destOrd="0" presId="urn:microsoft.com/office/officeart/2016/7/layout/VerticalSolidActionList"/>
    <dgm:cxn modelId="{898E7CB3-490A-4688-9061-23270B51B4AA}" type="presOf" srcId="{116E7C58-34FF-45F8-B8AF-F8DFED5E170F}" destId="{769DED3F-AF41-42C6-AD85-D1F05B3B466D}" srcOrd="0" destOrd="0" presId="urn:microsoft.com/office/officeart/2016/7/layout/VerticalSolidActionList"/>
    <dgm:cxn modelId="{AD42F4DB-07B4-4B09-BC48-1EF1C3D7692F}" srcId="{CE428323-0720-4A16-8E51-ED510E1C36F3}" destId="{FEFB9BFF-2BE0-4634-81CA-8A65DEBB906F}" srcOrd="0" destOrd="0" parTransId="{1BFAC1BE-1B39-4497-8316-88A3B0FE3B61}" sibTransId="{F89F31AE-7AC7-4A0F-8B97-F3D377B00471}"/>
    <dgm:cxn modelId="{508F7EDE-DA0B-4981-9EEA-6612CD3E7E67}" srcId="{CE428323-0720-4A16-8E51-ED510E1C36F3}" destId="{FD324AA6-31C8-479D-AEE8-7A13B8B1BF4A}" srcOrd="1" destOrd="0" parTransId="{D3142602-22B4-4426-B667-7241045D7E4A}" sibTransId="{B50A9736-467A-4CFE-B0F2-9510A6589109}"/>
    <dgm:cxn modelId="{994527E6-F7CB-4B92-BBFF-6DD7D2F19605}" srcId="{FD324AA6-31C8-479D-AEE8-7A13B8B1BF4A}" destId="{3779F713-9053-4AC0-B04C-5E7CF37EC97C}" srcOrd="0" destOrd="0" parTransId="{27058320-6601-46E9-8582-362C3E74772F}" sibTransId="{629E33B8-A6E7-4349-AA80-8B1468B5D33E}"/>
    <dgm:cxn modelId="{53790389-6A33-4A28-AE9C-2A6DC457B9D2}" type="presParOf" srcId="{E7C45D03-AFD3-4DA1-9C6B-C186C3B13D67}" destId="{80D2A35D-D8FD-490F-A713-A0623D385398}" srcOrd="0" destOrd="0" presId="urn:microsoft.com/office/officeart/2016/7/layout/VerticalSolidActionList"/>
    <dgm:cxn modelId="{FE259BC0-F253-4283-BC3F-A3627858FF2B}" type="presParOf" srcId="{80D2A35D-D8FD-490F-A713-A0623D385398}" destId="{D35093C2-AF41-446A-BE9C-82F319AD4402}" srcOrd="0" destOrd="0" presId="urn:microsoft.com/office/officeart/2016/7/layout/VerticalSolidActionList"/>
    <dgm:cxn modelId="{581FE9B1-C862-4F8C-A5CA-3DF106B3CC62}" type="presParOf" srcId="{80D2A35D-D8FD-490F-A713-A0623D385398}" destId="{769DED3F-AF41-42C6-AD85-D1F05B3B466D}" srcOrd="1" destOrd="0" presId="urn:microsoft.com/office/officeart/2016/7/layout/VerticalSolidActionList"/>
    <dgm:cxn modelId="{1E3C9CCD-006C-429D-AEE5-B337E75C0E88}" type="presParOf" srcId="{E7C45D03-AFD3-4DA1-9C6B-C186C3B13D67}" destId="{736C4B87-B67A-4774-9DD6-B897C2C581B8}" srcOrd="1" destOrd="0" presId="urn:microsoft.com/office/officeart/2016/7/layout/VerticalSolidActionList"/>
    <dgm:cxn modelId="{B30B5821-6D2D-41D8-8555-6CD617761FEC}" type="presParOf" srcId="{E7C45D03-AFD3-4DA1-9C6B-C186C3B13D67}" destId="{B099CE43-7AC5-4A0B-80BD-5B3F12016816}" srcOrd="2" destOrd="0" presId="urn:microsoft.com/office/officeart/2016/7/layout/VerticalSolidActionList"/>
    <dgm:cxn modelId="{4CDAD4A8-B89A-4ED5-B557-FB0D350E8D86}" type="presParOf" srcId="{B099CE43-7AC5-4A0B-80BD-5B3F12016816}" destId="{8798F904-B680-4B46-99E8-E54AF145A718}" srcOrd="0" destOrd="0" presId="urn:microsoft.com/office/officeart/2016/7/layout/VerticalSolidActionList"/>
    <dgm:cxn modelId="{C6C42876-4010-4851-9C48-491DB137E85D}" type="presParOf" srcId="{B099CE43-7AC5-4A0B-80BD-5B3F12016816}" destId="{CE718FC0-388C-4BDA-B456-ACB02A443208}" srcOrd="1" destOrd="0" presId="urn:microsoft.com/office/officeart/2016/7/layout/VerticalSolidActionList"/>
    <dgm:cxn modelId="{687379F7-22AA-47C2-994A-A330865927ED}" type="presParOf" srcId="{E7C45D03-AFD3-4DA1-9C6B-C186C3B13D67}" destId="{D786945F-B7FE-408E-A410-C50C427A30C9}" srcOrd="3" destOrd="0" presId="urn:microsoft.com/office/officeart/2016/7/layout/VerticalSolidActionList"/>
    <dgm:cxn modelId="{A2A3CAA0-6936-4C82-8462-AD5BF28D03DA}" type="presParOf" srcId="{E7C45D03-AFD3-4DA1-9C6B-C186C3B13D67}" destId="{F0EA0F4B-15D2-4C71-92FB-6A20D01E90DE}" srcOrd="4" destOrd="0" presId="urn:microsoft.com/office/officeart/2016/7/layout/VerticalSolidActionList"/>
    <dgm:cxn modelId="{836A2D45-7BB3-42FA-A3A0-8DDB487B28AB}" type="presParOf" srcId="{F0EA0F4B-15D2-4C71-92FB-6A20D01E90DE}" destId="{3158DF50-1ED0-4956-936B-C9694487F440}" srcOrd="0" destOrd="0" presId="urn:microsoft.com/office/officeart/2016/7/layout/VerticalSolidActionList"/>
    <dgm:cxn modelId="{0F044A3E-9F12-430E-9103-C3B1D3D230A4}" type="presParOf" srcId="{F0EA0F4B-15D2-4C71-92FB-6A20D01E90DE}" destId="{9400E0AD-03AE-488E-BAFC-163954309A23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31C928-3394-4DAA-A764-28DA65C20E17}">
      <dsp:nvSpPr>
        <dsp:cNvPr id="0" name=""/>
        <dsp:cNvSpPr/>
      </dsp:nvSpPr>
      <dsp:spPr>
        <a:xfrm>
          <a:off x="0" y="449561"/>
          <a:ext cx="5115491" cy="198402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/>
            <a:t>Tekrarlanan işlemler için kullanırız.</a:t>
          </a:r>
          <a:endParaRPr lang="en-US" sz="2800" kern="1200"/>
        </a:p>
      </dsp:txBody>
      <dsp:txXfrm>
        <a:off x="96852" y="546413"/>
        <a:ext cx="4921787" cy="1790323"/>
      </dsp:txXfrm>
    </dsp:sp>
    <dsp:sp modelId="{1712A4F8-173A-4340-8AAB-9594100F5E8D}">
      <dsp:nvSpPr>
        <dsp:cNvPr id="0" name=""/>
        <dsp:cNvSpPr/>
      </dsp:nvSpPr>
      <dsp:spPr>
        <a:xfrm>
          <a:off x="0" y="2514228"/>
          <a:ext cx="5115491" cy="1984027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/>
            <a:t>Bir kod bloğunda kaç kez döngü yapmak istediğimizi bildiğimizde, while döngüsü yerine for döngüsünü kullanırız.</a:t>
          </a:r>
          <a:endParaRPr lang="en-US" sz="2800" kern="1200"/>
        </a:p>
      </dsp:txBody>
      <dsp:txXfrm>
        <a:off x="96852" y="2611080"/>
        <a:ext cx="4921787" cy="17903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A3EAD-3773-49F6-9783-1CFB8B1E02EC}">
      <dsp:nvSpPr>
        <dsp:cNvPr id="0" name=""/>
        <dsp:cNvSpPr/>
      </dsp:nvSpPr>
      <dsp:spPr>
        <a:xfrm>
          <a:off x="0" y="228881"/>
          <a:ext cx="3167188" cy="316718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B0056A-92F1-467E-9A9C-7AC9AC9876FE}">
      <dsp:nvSpPr>
        <dsp:cNvPr id="0" name=""/>
        <dsp:cNvSpPr/>
      </dsp:nvSpPr>
      <dsp:spPr>
        <a:xfrm>
          <a:off x="1583594" y="228881"/>
          <a:ext cx="3695053" cy="31671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 err="1"/>
            <a:t>While</a:t>
          </a:r>
          <a:r>
            <a:rPr lang="tr-TR" sz="1400" kern="1200" dirty="0"/>
            <a:t> döngüsünün bir çeşididir. </a:t>
          </a:r>
        </a:p>
      </dsp:txBody>
      <dsp:txXfrm>
        <a:off x="1583594" y="228881"/>
        <a:ext cx="3695053" cy="950158"/>
      </dsp:txXfrm>
    </dsp:sp>
    <dsp:sp modelId="{638EA89E-A815-4A42-85D1-055DE5C24DC3}">
      <dsp:nvSpPr>
        <dsp:cNvPr id="0" name=""/>
        <dsp:cNvSpPr/>
      </dsp:nvSpPr>
      <dsp:spPr>
        <a:xfrm>
          <a:off x="554259" y="1179039"/>
          <a:ext cx="2058670" cy="205867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D7138D-D0A4-4C75-9EA0-78FA64330FAD}">
      <dsp:nvSpPr>
        <dsp:cNvPr id="0" name=""/>
        <dsp:cNvSpPr/>
      </dsp:nvSpPr>
      <dsp:spPr>
        <a:xfrm>
          <a:off x="1583594" y="1179039"/>
          <a:ext cx="3695053" cy="20586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/>
            <a:t>Bu döngü, koşulun doğru olup olmadığını kontrol etmeden önce kod bloğunu bir kez yürütür, ardından koşul doğru olduğu sürece döngüyü tekrarlar.</a:t>
          </a:r>
        </a:p>
      </dsp:txBody>
      <dsp:txXfrm>
        <a:off x="1583594" y="1179039"/>
        <a:ext cx="3695053" cy="950155"/>
      </dsp:txXfrm>
    </dsp:sp>
    <dsp:sp modelId="{6FC0720C-5499-471D-A517-8212BEF83EB8}">
      <dsp:nvSpPr>
        <dsp:cNvPr id="0" name=""/>
        <dsp:cNvSpPr/>
      </dsp:nvSpPr>
      <dsp:spPr>
        <a:xfrm>
          <a:off x="1108516" y="2129195"/>
          <a:ext cx="950155" cy="95015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FF7AED-8C21-4107-8B68-B8CA97EC8732}">
      <dsp:nvSpPr>
        <dsp:cNvPr id="0" name=""/>
        <dsp:cNvSpPr/>
      </dsp:nvSpPr>
      <dsp:spPr>
        <a:xfrm>
          <a:off x="1583594" y="2129195"/>
          <a:ext cx="3695053" cy="9501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/>
            <a:t>Kod bloğu, koşul test edilmeden önce yürütüldüğünden, koşul yanlış olsa bile her zaman en az bir kez yürütülür.</a:t>
          </a:r>
        </a:p>
      </dsp:txBody>
      <dsp:txXfrm>
        <a:off x="1583594" y="2129195"/>
        <a:ext cx="3695053" cy="9501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6C5D3-0433-4F32-A117-DBFB9803A2E9}">
      <dsp:nvSpPr>
        <dsp:cNvPr id="0" name=""/>
        <dsp:cNvSpPr/>
      </dsp:nvSpPr>
      <dsp:spPr>
        <a:xfrm>
          <a:off x="2151" y="1142449"/>
          <a:ext cx="364341" cy="3643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CBF33-2346-4F08-8334-FBEC9EC2DB39}">
      <dsp:nvSpPr>
        <dsp:cNvPr id="0" name=""/>
        <dsp:cNvSpPr/>
      </dsp:nvSpPr>
      <dsp:spPr>
        <a:xfrm>
          <a:off x="2151" y="1587177"/>
          <a:ext cx="1040976" cy="439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r-TR" sz="1400" kern="1200" dirty="0" err="1"/>
            <a:t>Array</a:t>
          </a:r>
          <a:r>
            <a:rPr lang="tr-TR" sz="1400" kern="1200" dirty="0"/>
            <a:t> &amp; </a:t>
          </a:r>
          <a:r>
            <a:rPr lang="tr-TR" sz="1400" kern="1200" dirty="0" err="1"/>
            <a:t>List</a:t>
          </a:r>
          <a:endParaRPr lang="en-US" sz="1400" kern="1200" dirty="0"/>
        </a:p>
      </dsp:txBody>
      <dsp:txXfrm>
        <a:off x="2151" y="1587177"/>
        <a:ext cx="1040976" cy="439161"/>
      </dsp:txXfrm>
    </dsp:sp>
    <dsp:sp modelId="{2AA223E1-C78E-43E7-B2F5-8CEAF165AA1E}">
      <dsp:nvSpPr>
        <dsp:cNvPr id="0" name=""/>
        <dsp:cNvSpPr/>
      </dsp:nvSpPr>
      <dsp:spPr>
        <a:xfrm>
          <a:off x="2151" y="2063729"/>
          <a:ext cx="1040976" cy="948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294152-C147-4D76-AA6B-2BCB0014C714}">
      <dsp:nvSpPr>
        <dsp:cNvPr id="0" name=""/>
        <dsp:cNvSpPr/>
      </dsp:nvSpPr>
      <dsp:spPr>
        <a:xfrm>
          <a:off x="1225299" y="1142449"/>
          <a:ext cx="364341" cy="3643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DE2DD-1F88-4635-9C1A-61471CF40084}">
      <dsp:nvSpPr>
        <dsp:cNvPr id="0" name=""/>
        <dsp:cNvSpPr/>
      </dsp:nvSpPr>
      <dsp:spPr>
        <a:xfrm>
          <a:off x="1225299" y="1587177"/>
          <a:ext cx="1040976" cy="439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r-TR" sz="1400" kern="1200"/>
            <a:t>Döngü</a:t>
          </a:r>
          <a:endParaRPr lang="en-US" sz="1400" kern="1200"/>
        </a:p>
      </dsp:txBody>
      <dsp:txXfrm>
        <a:off x="1225299" y="1587177"/>
        <a:ext cx="1040976" cy="439161"/>
      </dsp:txXfrm>
    </dsp:sp>
    <dsp:sp modelId="{CB7B2946-77D0-4B38-9052-75FFC1D3B0A2}">
      <dsp:nvSpPr>
        <dsp:cNvPr id="0" name=""/>
        <dsp:cNvSpPr/>
      </dsp:nvSpPr>
      <dsp:spPr>
        <a:xfrm>
          <a:off x="1225299" y="2063729"/>
          <a:ext cx="1040976" cy="948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7B6B5-02B0-48E4-A199-75DCC8BFA24A}">
      <dsp:nvSpPr>
        <dsp:cNvPr id="0" name=""/>
        <dsp:cNvSpPr/>
      </dsp:nvSpPr>
      <dsp:spPr>
        <a:xfrm>
          <a:off x="2448446" y="1142449"/>
          <a:ext cx="364341" cy="3643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8CE9E-4B9C-43C3-9ED5-8F57C00431A0}">
      <dsp:nvSpPr>
        <dsp:cNvPr id="0" name=""/>
        <dsp:cNvSpPr/>
      </dsp:nvSpPr>
      <dsp:spPr>
        <a:xfrm>
          <a:off x="2448446" y="1587177"/>
          <a:ext cx="1040976" cy="439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r-TR" sz="1400" kern="1200"/>
            <a:t>Metot ve Class</a:t>
          </a:r>
          <a:endParaRPr lang="en-US" sz="1400" kern="1200"/>
        </a:p>
      </dsp:txBody>
      <dsp:txXfrm>
        <a:off x="2448446" y="1587177"/>
        <a:ext cx="1040976" cy="439161"/>
      </dsp:txXfrm>
    </dsp:sp>
    <dsp:sp modelId="{ED6DB016-5648-4F79-816F-DE667ECEF8F8}">
      <dsp:nvSpPr>
        <dsp:cNvPr id="0" name=""/>
        <dsp:cNvSpPr/>
      </dsp:nvSpPr>
      <dsp:spPr>
        <a:xfrm>
          <a:off x="2448446" y="2063729"/>
          <a:ext cx="1040976" cy="948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C805D-EAB2-43FA-A02A-758D6BBACEBE}">
      <dsp:nvSpPr>
        <dsp:cNvPr id="0" name=""/>
        <dsp:cNvSpPr/>
      </dsp:nvSpPr>
      <dsp:spPr>
        <a:xfrm>
          <a:off x="3671593" y="1142449"/>
          <a:ext cx="364341" cy="3643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FADC9E-9790-4639-A459-D7805BF0B931}">
      <dsp:nvSpPr>
        <dsp:cNvPr id="0" name=""/>
        <dsp:cNvSpPr/>
      </dsp:nvSpPr>
      <dsp:spPr>
        <a:xfrm>
          <a:off x="3671593" y="1587177"/>
          <a:ext cx="1040976" cy="439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r-TR" sz="1400" kern="1200"/>
            <a:t>Bileşenler</a:t>
          </a:r>
          <a:endParaRPr lang="en-US" sz="1400" kern="1200"/>
        </a:p>
      </dsp:txBody>
      <dsp:txXfrm>
        <a:off x="3671593" y="1587177"/>
        <a:ext cx="1040976" cy="439161"/>
      </dsp:txXfrm>
    </dsp:sp>
    <dsp:sp modelId="{EADD5CDD-8C7A-4AE4-B765-17940A1E27B1}">
      <dsp:nvSpPr>
        <dsp:cNvPr id="0" name=""/>
        <dsp:cNvSpPr/>
      </dsp:nvSpPr>
      <dsp:spPr>
        <a:xfrm>
          <a:off x="3671593" y="2063729"/>
          <a:ext cx="1040976" cy="948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DA9DE7-D067-4CB2-832F-CEA2595E3AF2}">
      <dsp:nvSpPr>
        <dsp:cNvPr id="0" name=""/>
        <dsp:cNvSpPr/>
      </dsp:nvSpPr>
      <dsp:spPr>
        <a:xfrm>
          <a:off x="4894741" y="1142449"/>
          <a:ext cx="364341" cy="3643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0BD50-FE6D-4C30-BFBF-570566D803A9}">
      <dsp:nvSpPr>
        <dsp:cNvPr id="0" name=""/>
        <dsp:cNvSpPr/>
      </dsp:nvSpPr>
      <dsp:spPr>
        <a:xfrm>
          <a:off x="4894741" y="1587177"/>
          <a:ext cx="1040976" cy="439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r-TR" sz="1400" kern="1200" err="1"/>
            <a:t>Arayüz</a:t>
          </a:r>
          <a:endParaRPr lang="en-US" sz="1400" kern="1200"/>
        </a:p>
      </dsp:txBody>
      <dsp:txXfrm>
        <a:off x="4894741" y="1587177"/>
        <a:ext cx="1040976" cy="439161"/>
      </dsp:txXfrm>
    </dsp:sp>
    <dsp:sp modelId="{72ED16B2-A71B-4721-A216-03EB1859BB9A}">
      <dsp:nvSpPr>
        <dsp:cNvPr id="0" name=""/>
        <dsp:cNvSpPr/>
      </dsp:nvSpPr>
      <dsp:spPr>
        <a:xfrm>
          <a:off x="4894741" y="2063729"/>
          <a:ext cx="1040976" cy="948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8765A1-20FF-4F75-BE68-0AB62F9B939A}">
      <dsp:nvSpPr>
        <dsp:cNvPr id="0" name=""/>
        <dsp:cNvSpPr/>
      </dsp:nvSpPr>
      <dsp:spPr>
        <a:xfrm>
          <a:off x="6117888" y="1142449"/>
          <a:ext cx="364341" cy="3643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991B5-D330-4452-8331-01D392F37BDA}">
      <dsp:nvSpPr>
        <dsp:cNvPr id="0" name=""/>
        <dsp:cNvSpPr/>
      </dsp:nvSpPr>
      <dsp:spPr>
        <a:xfrm>
          <a:off x="6117888" y="1587177"/>
          <a:ext cx="1040976" cy="439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r-TR" sz="1400" kern="1200"/>
            <a:t>Sesler</a:t>
          </a:r>
          <a:endParaRPr lang="en-US" sz="1400" kern="1200"/>
        </a:p>
      </dsp:txBody>
      <dsp:txXfrm>
        <a:off x="6117888" y="1587177"/>
        <a:ext cx="1040976" cy="439161"/>
      </dsp:txXfrm>
    </dsp:sp>
    <dsp:sp modelId="{A997F723-6DF5-48F8-B26F-82D933DD6B99}">
      <dsp:nvSpPr>
        <dsp:cNvPr id="0" name=""/>
        <dsp:cNvSpPr/>
      </dsp:nvSpPr>
      <dsp:spPr>
        <a:xfrm>
          <a:off x="6117888" y="2063729"/>
          <a:ext cx="1040976" cy="948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765A1-20FF-4F75-BE68-0AB62F9B939A}">
      <dsp:nvSpPr>
        <dsp:cNvPr id="0" name=""/>
        <dsp:cNvSpPr/>
      </dsp:nvSpPr>
      <dsp:spPr>
        <a:xfrm>
          <a:off x="1373" y="1142449"/>
          <a:ext cx="747878" cy="7478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991B5-D330-4452-8331-01D392F37BDA}">
      <dsp:nvSpPr>
        <dsp:cNvPr id="0" name=""/>
        <dsp:cNvSpPr/>
      </dsp:nvSpPr>
      <dsp:spPr>
        <a:xfrm>
          <a:off x="1373" y="1970715"/>
          <a:ext cx="2136796" cy="320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r-TR" sz="2000" kern="1200"/>
            <a:t>Gemi hızı</a:t>
          </a:r>
          <a:endParaRPr lang="en-US" sz="2000" kern="1200"/>
        </a:p>
      </dsp:txBody>
      <dsp:txXfrm>
        <a:off x="1373" y="1970715"/>
        <a:ext cx="2136796" cy="320519"/>
      </dsp:txXfrm>
    </dsp:sp>
    <dsp:sp modelId="{A997F723-6DF5-48F8-B26F-82D933DD6B99}">
      <dsp:nvSpPr>
        <dsp:cNvPr id="0" name=""/>
        <dsp:cNvSpPr/>
      </dsp:nvSpPr>
      <dsp:spPr>
        <a:xfrm>
          <a:off x="1373" y="2328623"/>
          <a:ext cx="2136796" cy="683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07587-433E-4FAB-AA96-3499ADCB14C4}">
      <dsp:nvSpPr>
        <dsp:cNvPr id="0" name=""/>
        <dsp:cNvSpPr/>
      </dsp:nvSpPr>
      <dsp:spPr>
        <a:xfrm>
          <a:off x="2512110" y="1142449"/>
          <a:ext cx="747878" cy="7478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A2721-FBBA-4347-A70E-532D355B1200}">
      <dsp:nvSpPr>
        <dsp:cNvPr id="0" name=""/>
        <dsp:cNvSpPr/>
      </dsp:nvSpPr>
      <dsp:spPr>
        <a:xfrm>
          <a:off x="2512110" y="1970715"/>
          <a:ext cx="2136796" cy="320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r-TR" sz="2000" kern="1200" err="1"/>
            <a:t>Astreoid</a:t>
          </a:r>
          <a:r>
            <a:rPr lang="tr-TR" sz="2000" kern="1200"/>
            <a:t> Sayısı</a:t>
          </a:r>
          <a:endParaRPr lang="en-US" sz="2000" kern="1200"/>
        </a:p>
      </dsp:txBody>
      <dsp:txXfrm>
        <a:off x="2512110" y="1970715"/>
        <a:ext cx="2136796" cy="320519"/>
      </dsp:txXfrm>
    </dsp:sp>
    <dsp:sp modelId="{2A40CA5F-8F5C-45B2-8560-E7A9561D724C}">
      <dsp:nvSpPr>
        <dsp:cNvPr id="0" name=""/>
        <dsp:cNvSpPr/>
      </dsp:nvSpPr>
      <dsp:spPr>
        <a:xfrm>
          <a:off x="2512110" y="2328623"/>
          <a:ext cx="2136796" cy="683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063613-8F7C-41EB-A768-2A9AF8E0B28D}">
      <dsp:nvSpPr>
        <dsp:cNvPr id="0" name=""/>
        <dsp:cNvSpPr/>
      </dsp:nvSpPr>
      <dsp:spPr>
        <a:xfrm>
          <a:off x="5022846" y="1142449"/>
          <a:ext cx="747878" cy="7478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D3D0C-E0F0-4036-8072-A0A1FB916908}">
      <dsp:nvSpPr>
        <dsp:cNvPr id="0" name=""/>
        <dsp:cNvSpPr/>
      </dsp:nvSpPr>
      <dsp:spPr>
        <a:xfrm>
          <a:off x="5022846" y="1970715"/>
          <a:ext cx="2136796" cy="320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r-TR" sz="2000" kern="1200"/>
            <a:t>Skor</a:t>
          </a:r>
          <a:endParaRPr lang="en-US" sz="2000" kern="1200"/>
        </a:p>
      </dsp:txBody>
      <dsp:txXfrm>
        <a:off x="5022846" y="1970715"/>
        <a:ext cx="2136796" cy="320519"/>
      </dsp:txXfrm>
    </dsp:sp>
    <dsp:sp modelId="{2D638635-6AB2-47AE-BC51-AB79DA3EF9A6}">
      <dsp:nvSpPr>
        <dsp:cNvPr id="0" name=""/>
        <dsp:cNvSpPr/>
      </dsp:nvSpPr>
      <dsp:spPr>
        <a:xfrm>
          <a:off x="5022846" y="2328623"/>
          <a:ext cx="2136796" cy="683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2B94FD-CA35-4469-80A1-89F9F431D37D}">
      <dsp:nvSpPr>
        <dsp:cNvPr id="0" name=""/>
        <dsp:cNvSpPr/>
      </dsp:nvSpPr>
      <dsp:spPr>
        <a:xfrm>
          <a:off x="0" y="690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501E9-1111-4950-B644-A5FBA10690F0}">
      <dsp:nvSpPr>
        <dsp:cNvPr id="0" name=""/>
        <dsp:cNvSpPr/>
      </dsp:nvSpPr>
      <dsp:spPr>
        <a:xfrm>
          <a:off x="488743" y="364218"/>
          <a:ext cx="888624" cy="8886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E7B66-F73B-4CC0-ABDE-C9AE90767A5B}">
      <dsp:nvSpPr>
        <dsp:cNvPr id="0" name=""/>
        <dsp:cNvSpPr/>
      </dsp:nvSpPr>
      <dsp:spPr>
        <a:xfrm>
          <a:off x="1866111" y="690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Aynı türde çoklu verileri kaydetmek için kullanılır.</a:t>
          </a:r>
          <a:endParaRPr lang="en-US" sz="2500" kern="1200"/>
        </a:p>
      </dsp:txBody>
      <dsp:txXfrm>
        <a:off x="1866111" y="690"/>
        <a:ext cx="4382288" cy="1615680"/>
      </dsp:txXfrm>
    </dsp:sp>
    <dsp:sp modelId="{ECC17DA8-3AA7-4149-95BC-7038B95ED702}">
      <dsp:nvSpPr>
        <dsp:cNvPr id="0" name=""/>
        <dsp:cNvSpPr/>
      </dsp:nvSpPr>
      <dsp:spPr>
        <a:xfrm>
          <a:off x="0" y="2020291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0A71C3-CCF0-4AEA-B58B-CD29525766EC}">
      <dsp:nvSpPr>
        <dsp:cNvPr id="0" name=""/>
        <dsp:cNvSpPr/>
      </dsp:nvSpPr>
      <dsp:spPr>
        <a:xfrm>
          <a:off x="488743" y="2383819"/>
          <a:ext cx="888624" cy="8886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8F50F-72A5-4E3D-9848-BFB667F80051}">
      <dsp:nvSpPr>
        <dsp:cNvPr id="0" name=""/>
        <dsp:cNvSpPr/>
      </dsp:nvSpPr>
      <dsp:spPr>
        <a:xfrm>
          <a:off x="1866111" y="20202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Başlangıç indis (index) değeri sıfırdır.</a:t>
          </a:r>
          <a:endParaRPr lang="en-US" sz="2500" kern="1200"/>
        </a:p>
      </dsp:txBody>
      <dsp:txXfrm>
        <a:off x="1866111" y="2020291"/>
        <a:ext cx="4382288" cy="1615680"/>
      </dsp:txXfrm>
    </dsp:sp>
    <dsp:sp modelId="{2594CF86-861D-4832-AD6E-0596AAD67614}">
      <dsp:nvSpPr>
        <dsp:cNvPr id="0" name=""/>
        <dsp:cNvSpPr/>
      </dsp:nvSpPr>
      <dsp:spPr>
        <a:xfrm>
          <a:off x="0" y="4039891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554F9-6246-44E3-8CC4-C6B4F41CA65C}">
      <dsp:nvSpPr>
        <dsp:cNvPr id="0" name=""/>
        <dsp:cNvSpPr/>
      </dsp:nvSpPr>
      <dsp:spPr>
        <a:xfrm>
          <a:off x="488743" y="4403420"/>
          <a:ext cx="888624" cy="8886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086FF-4517-4AA9-83FF-4377DF5C1DC7}">
      <dsp:nvSpPr>
        <dsp:cNvPr id="0" name=""/>
        <dsp:cNvSpPr/>
      </dsp:nvSpPr>
      <dsp:spPr>
        <a:xfrm>
          <a:off x="1866111" y="40398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Projede astreoid’leri array’de saklayacağız.</a:t>
          </a:r>
          <a:endParaRPr lang="en-US" sz="2500" kern="1200"/>
        </a:p>
      </dsp:txBody>
      <dsp:txXfrm>
        <a:off x="1866111" y="4039891"/>
        <a:ext cx="4382288" cy="16156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4A89A-1149-4CCB-903B-500D6CEBF03F}">
      <dsp:nvSpPr>
        <dsp:cNvPr id="0" name=""/>
        <dsp:cNvSpPr/>
      </dsp:nvSpPr>
      <dsp:spPr>
        <a:xfrm>
          <a:off x="0" y="4589"/>
          <a:ext cx="6248400" cy="7330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776AE-6A75-4D57-8BF2-74AB4E0FE44F}">
      <dsp:nvSpPr>
        <dsp:cNvPr id="0" name=""/>
        <dsp:cNvSpPr/>
      </dsp:nvSpPr>
      <dsp:spPr>
        <a:xfrm>
          <a:off x="221759" y="169535"/>
          <a:ext cx="403593" cy="4031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5C436E-EF16-4BC3-A75D-B60A82FA5472}">
      <dsp:nvSpPr>
        <dsp:cNvPr id="0" name=""/>
        <dsp:cNvSpPr/>
      </dsp:nvSpPr>
      <dsp:spPr>
        <a:xfrm>
          <a:off x="847113" y="4589"/>
          <a:ext cx="5375628" cy="778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34" tIns="82434" rIns="82434" bIns="824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kern="1200" dirty="0" err="1"/>
            <a:t>Debug.Log</a:t>
          </a:r>
          <a:r>
            <a:rPr lang="tr-TR" sz="1400" b="1" kern="1200" dirty="0"/>
            <a:t>(</a:t>
          </a:r>
          <a:r>
            <a:rPr lang="tr-TR" sz="1400" b="1" kern="1200" dirty="0" err="1"/>
            <a:t>asteroidList.Count</a:t>
          </a:r>
          <a:r>
            <a:rPr lang="tr-TR" sz="1400" b="1" kern="1200" dirty="0"/>
            <a:t>);</a:t>
          </a:r>
          <a:endParaRPr lang="en-US" sz="1400" b="1" kern="1200" dirty="0"/>
        </a:p>
      </dsp:txBody>
      <dsp:txXfrm>
        <a:off x="847113" y="4589"/>
        <a:ext cx="5375628" cy="778908"/>
      </dsp:txXfrm>
    </dsp:sp>
    <dsp:sp modelId="{B64C77E6-E469-4EAE-9E71-DE510E9B5DF6}">
      <dsp:nvSpPr>
        <dsp:cNvPr id="0" name=""/>
        <dsp:cNvSpPr/>
      </dsp:nvSpPr>
      <dsp:spPr>
        <a:xfrm>
          <a:off x="0" y="978224"/>
          <a:ext cx="6248400" cy="7330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364F8-E40C-4DEF-874D-627308651076}">
      <dsp:nvSpPr>
        <dsp:cNvPr id="0" name=""/>
        <dsp:cNvSpPr/>
      </dsp:nvSpPr>
      <dsp:spPr>
        <a:xfrm>
          <a:off x="221759" y="1143170"/>
          <a:ext cx="403593" cy="4031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66D8B-D0C5-4DA6-8E42-06CC56D861C3}">
      <dsp:nvSpPr>
        <dsp:cNvPr id="0" name=""/>
        <dsp:cNvSpPr/>
      </dsp:nvSpPr>
      <dsp:spPr>
        <a:xfrm>
          <a:off x="847113" y="978224"/>
          <a:ext cx="5375628" cy="778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34" tIns="82434" rIns="82434" bIns="824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 err="1"/>
            <a:t>Count</a:t>
          </a:r>
          <a:r>
            <a:rPr lang="tr-TR" sz="1400" kern="1200" dirty="0"/>
            <a:t> ile </a:t>
          </a:r>
          <a:r>
            <a:rPr lang="tr-TR" sz="1400" kern="1200" dirty="0" err="1"/>
            <a:t>astreoidList</a:t>
          </a:r>
          <a:r>
            <a:rPr lang="tr-TR" sz="1400" kern="1200" dirty="0"/>
            <a:t> listesinin eleman sayısı ekrana yazdırılır.</a:t>
          </a:r>
          <a:endParaRPr lang="en-US" sz="1400" kern="1200" dirty="0"/>
        </a:p>
      </dsp:txBody>
      <dsp:txXfrm>
        <a:off x="847113" y="978224"/>
        <a:ext cx="5375628" cy="778908"/>
      </dsp:txXfrm>
    </dsp:sp>
    <dsp:sp modelId="{D41808A4-D1A0-4D11-B712-7C2E32B98D8E}">
      <dsp:nvSpPr>
        <dsp:cNvPr id="0" name=""/>
        <dsp:cNvSpPr/>
      </dsp:nvSpPr>
      <dsp:spPr>
        <a:xfrm>
          <a:off x="0" y="1951859"/>
          <a:ext cx="6248400" cy="7330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CCFCD-B106-476D-8D41-51F257533A3F}">
      <dsp:nvSpPr>
        <dsp:cNvPr id="0" name=""/>
        <dsp:cNvSpPr/>
      </dsp:nvSpPr>
      <dsp:spPr>
        <a:xfrm>
          <a:off x="221759" y="2116805"/>
          <a:ext cx="403593" cy="4031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781D05-CB6C-4F4A-8151-EEDC3BEB8756}">
      <dsp:nvSpPr>
        <dsp:cNvPr id="0" name=""/>
        <dsp:cNvSpPr/>
      </dsp:nvSpPr>
      <dsp:spPr>
        <a:xfrm>
          <a:off x="847113" y="1951859"/>
          <a:ext cx="5375628" cy="778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34" tIns="82434" rIns="82434" bIns="824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kern="1200" dirty="0" err="1"/>
            <a:t>asteroidList.Clear</a:t>
          </a:r>
          <a:r>
            <a:rPr lang="tr-TR" sz="1400" b="1" kern="1200" dirty="0"/>
            <a:t>();</a:t>
          </a:r>
          <a:endParaRPr lang="en-US" sz="1400" b="1" kern="1200" dirty="0"/>
        </a:p>
      </dsp:txBody>
      <dsp:txXfrm>
        <a:off x="847113" y="1951859"/>
        <a:ext cx="5375628" cy="778908"/>
      </dsp:txXfrm>
    </dsp:sp>
    <dsp:sp modelId="{FE7A8A89-2605-4DED-833E-EEB809BF5DB6}">
      <dsp:nvSpPr>
        <dsp:cNvPr id="0" name=""/>
        <dsp:cNvSpPr/>
      </dsp:nvSpPr>
      <dsp:spPr>
        <a:xfrm>
          <a:off x="0" y="2925495"/>
          <a:ext cx="6248400" cy="7330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42E56-5D61-4A00-98D3-BB970FB4F4F3}">
      <dsp:nvSpPr>
        <dsp:cNvPr id="0" name=""/>
        <dsp:cNvSpPr/>
      </dsp:nvSpPr>
      <dsp:spPr>
        <a:xfrm>
          <a:off x="221759" y="3090440"/>
          <a:ext cx="403593" cy="4031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BABD2-67FE-4BFA-9A73-583E757F7ACD}">
      <dsp:nvSpPr>
        <dsp:cNvPr id="0" name=""/>
        <dsp:cNvSpPr/>
      </dsp:nvSpPr>
      <dsp:spPr>
        <a:xfrm>
          <a:off x="847113" y="2925495"/>
          <a:ext cx="5375628" cy="778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34" tIns="82434" rIns="82434" bIns="824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 err="1"/>
            <a:t>Clear</a:t>
          </a:r>
          <a:r>
            <a:rPr lang="tr-TR" sz="1400" kern="1200" dirty="0"/>
            <a:t>() metodu ile listenin (</a:t>
          </a:r>
          <a:r>
            <a:rPr lang="tr-TR" sz="1400" kern="1200" dirty="0" err="1"/>
            <a:t>astreoidList</a:t>
          </a:r>
          <a:r>
            <a:rPr lang="tr-TR" sz="1400" kern="1200" dirty="0"/>
            <a:t>) </a:t>
          </a:r>
          <a:r>
            <a:rPr lang="tr-TR" sz="1400" kern="1200" dirty="0" err="1"/>
            <a:t>içersinde</a:t>
          </a:r>
          <a:r>
            <a:rPr lang="tr-TR" sz="1400" kern="1200" dirty="0"/>
            <a:t> tutulan elemanların tümü silinir.</a:t>
          </a:r>
          <a:endParaRPr lang="en-US" sz="1400" kern="1200" dirty="0"/>
        </a:p>
      </dsp:txBody>
      <dsp:txXfrm>
        <a:off x="847113" y="2925495"/>
        <a:ext cx="5375628" cy="778908"/>
      </dsp:txXfrm>
    </dsp:sp>
    <dsp:sp modelId="{7F48ABC2-1DB1-4C29-A3D9-376D3E9B9028}">
      <dsp:nvSpPr>
        <dsp:cNvPr id="0" name=""/>
        <dsp:cNvSpPr/>
      </dsp:nvSpPr>
      <dsp:spPr>
        <a:xfrm>
          <a:off x="0" y="3899130"/>
          <a:ext cx="6248400" cy="7330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A4A1DF-DE39-437D-BC32-B31CF18D3FC9}">
      <dsp:nvSpPr>
        <dsp:cNvPr id="0" name=""/>
        <dsp:cNvSpPr/>
      </dsp:nvSpPr>
      <dsp:spPr>
        <a:xfrm>
          <a:off x="221759" y="4064075"/>
          <a:ext cx="403593" cy="4031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4496A-7613-41E3-8370-22C99B9C138F}">
      <dsp:nvSpPr>
        <dsp:cNvPr id="0" name=""/>
        <dsp:cNvSpPr/>
      </dsp:nvSpPr>
      <dsp:spPr>
        <a:xfrm>
          <a:off x="847113" y="3899130"/>
          <a:ext cx="5375628" cy="778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34" tIns="82434" rIns="82434" bIns="824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/>
            <a:t>Eğer </a:t>
          </a:r>
          <a:r>
            <a:rPr lang="tr-TR" sz="1400" kern="1200" dirty="0" err="1"/>
            <a:t>Clear</a:t>
          </a:r>
          <a:r>
            <a:rPr lang="tr-TR" sz="1400" kern="1200" dirty="0"/>
            <a:t>() metodu ile listenin içerisinde saklanan elemanları silmemiş olsaydık; her çalıştırdığımızda eleman sayısı 10 artacağı için ekrandan silinen objeleri burada tutmaya devam edecektik. </a:t>
          </a:r>
          <a:endParaRPr lang="en-US" sz="1400" kern="1200" dirty="0"/>
        </a:p>
      </dsp:txBody>
      <dsp:txXfrm>
        <a:off x="847113" y="3899130"/>
        <a:ext cx="5375628" cy="778908"/>
      </dsp:txXfrm>
    </dsp:sp>
    <dsp:sp modelId="{54C5B675-31DD-4BFD-96DC-56916FC8C14C}">
      <dsp:nvSpPr>
        <dsp:cNvPr id="0" name=""/>
        <dsp:cNvSpPr/>
      </dsp:nvSpPr>
      <dsp:spPr>
        <a:xfrm>
          <a:off x="0" y="4872765"/>
          <a:ext cx="6248400" cy="7330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FA3F7-BA8B-45AE-B37D-4CFE2BDC5C46}">
      <dsp:nvSpPr>
        <dsp:cNvPr id="0" name=""/>
        <dsp:cNvSpPr/>
      </dsp:nvSpPr>
      <dsp:spPr>
        <a:xfrm>
          <a:off x="221759" y="5037710"/>
          <a:ext cx="403593" cy="40319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EE75D-9CE5-4068-B496-0D66B8E97362}">
      <dsp:nvSpPr>
        <dsp:cNvPr id="0" name=""/>
        <dsp:cNvSpPr/>
      </dsp:nvSpPr>
      <dsp:spPr>
        <a:xfrm>
          <a:off x="847113" y="4872765"/>
          <a:ext cx="5375628" cy="778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34" tIns="82434" rIns="82434" bIns="824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/>
            <a:t>Listenin içinde tutulan elemanların </a:t>
          </a:r>
          <a:r>
            <a:rPr lang="tr-TR" sz="1400" kern="1200" dirty="0" err="1"/>
            <a:t>Clear</a:t>
          </a:r>
          <a:r>
            <a:rPr lang="tr-TR" sz="1400" kern="1200" dirty="0"/>
            <a:t>() metodu ile silinmemesi sonucu liste eleman sayısı artacaktır. Bu durum oyunumuzda teknik aksaklıklara ve sistemin gereğinden fazla çalışmasına yol açabilir.</a:t>
          </a:r>
          <a:endParaRPr lang="en-US" sz="1400" kern="1200" dirty="0"/>
        </a:p>
      </dsp:txBody>
      <dsp:txXfrm>
        <a:off x="847113" y="4872765"/>
        <a:ext cx="5375628" cy="7789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DED3F-AF41-42C6-AD85-D1F05B3B466D}">
      <dsp:nvSpPr>
        <dsp:cNvPr id="0" name=""/>
        <dsp:cNvSpPr/>
      </dsp:nvSpPr>
      <dsp:spPr>
        <a:xfrm>
          <a:off x="4098314" y="1182"/>
          <a:ext cx="2487943" cy="121251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8273" tIns="307979" rIns="48273" bIns="3079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n-NO" sz="1300" kern="1200"/>
            <a:t>Listenin ilk elemanını enYakinAstreoid olarak varsayalım</a:t>
          </a:r>
          <a:endParaRPr lang="en-US" sz="1300" kern="1200"/>
        </a:p>
      </dsp:txBody>
      <dsp:txXfrm>
        <a:off x="4098314" y="1182"/>
        <a:ext cx="2487943" cy="1212517"/>
      </dsp:txXfrm>
    </dsp:sp>
    <dsp:sp modelId="{D35093C2-AF41-446A-BE9C-82F319AD4402}">
      <dsp:nvSpPr>
        <dsp:cNvPr id="0" name=""/>
        <dsp:cNvSpPr/>
      </dsp:nvSpPr>
      <dsp:spPr>
        <a:xfrm>
          <a:off x="230" y="1182"/>
          <a:ext cx="4098084" cy="121251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913" tIns="119770" rIns="32913" bIns="119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dirty="0" err="1"/>
            <a:t>enYakinAstreoid</a:t>
          </a:r>
          <a:r>
            <a:rPr lang="tr-TR" sz="1700" kern="1200" dirty="0"/>
            <a:t> = </a:t>
          </a:r>
          <a:r>
            <a:rPr lang="tr-TR" sz="1700" kern="1200" dirty="0" err="1"/>
            <a:t>astreoidList</a:t>
          </a:r>
          <a:r>
            <a:rPr lang="tr-TR" sz="1700" kern="1200" dirty="0"/>
            <a:t>[0];</a:t>
          </a:r>
          <a:endParaRPr lang="en-US" sz="1700" kern="1200" dirty="0"/>
        </a:p>
      </dsp:txBody>
      <dsp:txXfrm>
        <a:off x="230" y="1182"/>
        <a:ext cx="4098084" cy="1212517"/>
      </dsp:txXfrm>
    </dsp:sp>
    <dsp:sp modelId="{CE718FC0-388C-4BDA-B456-ACB02A443208}">
      <dsp:nvSpPr>
        <dsp:cNvPr id="0" name=""/>
        <dsp:cNvSpPr/>
      </dsp:nvSpPr>
      <dsp:spPr>
        <a:xfrm>
          <a:off x="4098314" y="1286450"/>
          <a:ext cx="2487943" cy="121251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8273" tIns="307979" rIns="48273" bIns="3079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300" kern="1200" dirty="0"/>
            <a:t>Uzay gemimize olan mesafeyi </a:t>
          </a:r>
          <a:r>
            <a:rPr lang="tr-TR" sz="1300" kern="1200" dirty="0" err="1"/>
            <a:t>float</a:t>
          </a:r>
          <a:r>
            <a:rPr lang="tr-TR" sz="1300" kern="1200" dirty="0"/>
            <a:t> cinsinden döndürür</a:t>
          </a:r>
          <a:endParaRPr lang="en-US" sz="1300" kern="1200" dirty="0"/>
        </a:p>
      </dsp:txBody>
      <dsp:txXfrm>
        <a:off x="4098314" y="1286450"/>
        <a:ext cx="2487943" cy="1212517"/>
      </dsp:txXfrm>
    </dsp:sp>
    <dsp:sp modelId="{8798F904-B680-4B46-99E8-E54AF145A718}">
      <dsp:nvSpPr>
        <dsp:cNvPr id="0" name=""/>
        <dsp:cNvSpPr/>
      </dsp:nvSpPr>
      <dsp:spPr>
        <a:xfrm>
          <a:off x="230" y="1286450"/>
          <a:ext cx="4098084" cy="121251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913" tIns="119770" rIns="32913" bIns="119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/>
            <a:t>float mesafe = MesafeOlcer(astreoid);</a:t>
          </a:r>
          <a:endParaRPr lang="en-US" sz="1700" kern="1200"/>
        </a:p>
      </dsp:txBody>
      <dsp:txXfrm>
        <a:off x="230" y="1286450"/>
        <a:ext cx="4098084" cy="1212517"/>
      </dsp:txXfrm>
    </dsp:sp>
    <dsp:sp modelId="{9400E0AD-03AE-488E-BAFC-163954309A23}">
      <dsp:nvSpPr>
        <dsp:cNvPr id="0" name=""/>
        <dsp:cNvSpPr/>
      </dsp:nvSpPr>
      <dsp:spPr>
        <a:xfrm>
          <a:off x="4098314" y="2571719"/>
          <a:ext cx="2487943" cy="121251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8273" tIns="307979" rIns="48273" bIns="3079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300" kern="1200"/>
            <a:t>Gelen mesafe en yakın mesafeden daha küçükse en yakın mesafeyi bu mesafe yapıyoruz</a:t>
          </a:r>
          <a:endParaRPr lang="en-US" sz="1300" kern="1200"/>
        </a:p>
      </dsp:txBody>
      <dsp:txXfrm>
        <a:off x="4098314" y="2571719"/>
        <a:ext cx="2487943" cy="1212517"/>
      </dsp:txXfrm>
    </dsp:sp>
    <dsp:sp modelId="{3158DF50-1ED0-4956-936B-C9694487F440}">
      <dsp:nvSpPr>
        <dsp:cNvPr id="0" name=""/>
        <dsp:cNvSpPr/>
      </dsp:nvSpPr>
      <dsp:spPr>
        <a:xfrm>
          <a:off x="230" y="2571719"/>
          <a:ext cx="4098084" cy="121251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913" tIns="119770" rIns="32913" bIns="119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/>
            <a:t>if (mesafe &lt; enYakinMesafe)</a:t>
          </a:r>
          <a:endParaRPr lang="en-US" sz="1700" kern="1200"/>
        </a:p>
      </dsp:txBody>
      <dsp:txXfrm>
        <a:off x="230" y="2571719"/>
        <a:ext cx="4098084" cy="1212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21363-2069-4333-AB91-2F51887E0AB4}" type="datetimeFigureOut">
              <a:rPr lang="tr-TR" smtClean="0"/>
              <a:t>8.05.2020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D4490-E954-444A-B026-9B2D7EC644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6144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resmi.com/png-clipart-cvfzn/download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elecegiyazanlar.turkcell.com.tr/konu/unity/egitim/unity-301-uzay-savasi-oyunu/donguler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AD4490-E954-444A-B026-9B2D7EC6447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5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1231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7949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6376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1606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0706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Groot</a:t>
            </a:r>
            <a:r>
              <a:rPr lang="tr-TR" dirty="0"/>
              <a:t> indirdiğim site:</a:t>
            </a:r>
          </a:p>
          <a:p>
            <a:r>
              <a:rPr lang="tr-TR" dirty="0">
                <a:hlinkClick r:id="rId3"/>
              </a:rPr>
              <a:t>https://www.pngresmi.com/png-clipart-cvfzn/download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9053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2528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54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5333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55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4726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60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3012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hlinkClick r:id="rId3"/>
              </a:rPr>
              <a:t>https://gelecegiyazanlar.turkcell.com.tr/konu/unity/egitim/unity-301-uzay-savasi-oyunu/donguler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AD4490-E954-444A-B026-9B2D7EC6447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098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63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6801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70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2545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73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6859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80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464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81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8925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84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2426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7044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8755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7387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8339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877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8929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Bu değerlerin tamamı tasarımcının kişisel tercihlerine bağlı olarak oyun geliştirilecektir. Projeyi kendi zevkinize göre özelleştirebilirsiniz.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4490-E954-444A-B026-9B2D7EC6447A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2720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A67578-0D3E-434D-9B6A-8D6896AB2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98E8088-4DDA-49FC-A79B-321929435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58959E2-5166-4FAB-84A9-F5C63005B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2E2A-DE4D-416E-B50E-F6054BBD53A6}" type="datetimeFigureOut">
              <a:rPr lang="tr-TR" smtClean="0"/>
              <a:t>8.05.2020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94FB992-3D25-4494-9CD3-7B92D1489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E6C11F9-E8B8-4928-992A-AB09DA27B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160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B6B7287-9986-414B-907B-F6216E7B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0A86A05-EE82-4F7B-AFA4-CF4C914B3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CBDAC7B-B21F-4F61-A4EC-850FD0BF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2E2A-DE4D-416E-B50E-F6054BBD53A6}" type="datetimeFigureOut">
              <a:rPr lang="tr-TR" smtClean="0"/>
              <a:t>8.05.2020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6181BDE-A1D8-4979-8147-01866F64D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955F1A2-777B-4976-9FEF-BB4A4B6B9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4729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1FC181C-F46C-4C44-BB9D-60D2008A56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89EFBB6-AFC9-4D20-9103-9ECA780DC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157A000-9753-4E51-B4F1-CFE75C5A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2E2A-DE4D-416E-B50E-F6054BBD53A6}" type="datetimeFigureOut">
              <a:rPr lang="tr-TR" smtClean="0"/>
              <a:t>8.05.2020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99E223F-41EC-43C6-BBE4-082E64460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A038C14-93D1-4982-9380-E9D3AF287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04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980935-078D-44C5-80E1-7A1CB4DE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459416-6015-4553-879A-4F45C75C1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01E466D-6790-4E99-9155-539A5B57D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2E2A-DE4D-416E-B50E-F6054BBD53A6}" type="datetimeFigureOut">
              <a:rPr lang="tr-TR" smtClean="0"/>
              <a:t>8.05.2020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F58F3C1-6656-4D9B-B3B6-DAD4554D2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00E1423-E116-44B9-9569-CA635AD3C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3790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BFE88BE-3220-4DDA-8F87-52CC31E0E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E8D3263-9AD6-4957-B5AB-51E5E6FE2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20FC68E-0D16-462B-96DC-D72B5A593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2E2A-DE4D-416E-B50E-F6054BBD53A6}" type="datetimeFigureOut">
              <a:rPr lang="tr-TR" smtClean="0"/>
              <a:t>8.05.2020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47E3CB3-A2BE-48D0-B2E3-4F2B99B6D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1AD60E9-4D49-4CB6-9660-0A7D9643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9195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75EDC1-6B05-4ACA-9E20-5B612D54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CE44D27-26F1-45B9-BBCB-BED622E3D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C75D60D-ADB1-4BAC-B1B4-C9C3FF74F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381AC68-EDBF-4E51-BA0E-69BAA2BC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2E2A-DE4D-416E-B50E-F6054BBD53A6}" type="datetimeFigureOut">
              <a:rPr lang="tr-TR" smtClean="0"/>
              <a:t>8.05.2020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49DEB37-8079-4CC7-AF45-73E1CBDA9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DB8066A-422B-4DD7-8066-D30CA6B1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731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D6FD11-0026-497A-839A-4187BBB1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F8FEED1-A6DD-474E-A203-09CF42134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CE2FB16-C881-4033-A301-0B7B71039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50AA778-AFFB-4BF6-B60E-17C12E4FE0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860072F-00D0-4179-9DC1-E9D2093A3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0C839D4B-BF11-4980-8FF0-699B9A6C2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2E2A-DE4D-416E-B50E-F6054BBD53A6}" type="datetimeFigureOut">
              <a:rPr lang="tr-TR" smtClean="0"/>
              <a:t>8.05.2020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3CA1EB18-4AF2-43D0-B217-004CC49DC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ED88E91-5046-4C43-83D9-A54D6C5F5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6438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A4F72B-4167-4EDA-8338-0E72EA249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B67ADEAE-5BED-43A7-B7C2-2EF55AF6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2E2A-DE4D-416E-B50E-F6054BBD53A6}" type="datetimeFigureOut">
              <a:rPr lang="tr-TR" smtClean="0"/>
              <a:t>8.05.2020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67695A7-579D-4F1C-A725-72E129089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950CB2C-BB43-4408-BFA8-DAA1AED0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1904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702EEE1-72AC-440D-9536-3908C5B97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2E2A-DE4D-416E-B50E-F6054BBD53A6}" type="datetimeFigureOut">
              <a:rPr lang="tr-TR" smtClean="0"/>
              <a:t>8.05.2020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0BBA8AE-6616-45DD-8C08-FD65393E8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D96F77B-A4F3-4FA5-AB39-BEE6A5EF7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4409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491683-E765-4169-8061-D4773AFB1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14814A-E2FF-4E11-9E88-6782116D5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2E7B188-A7BE-4D57-955A-7E9E49814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29D2FFE-418E-4290-8CE0-00A7A6497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2E2A-DE4D-416E-B50E-F6054BBD53A6}" type="datetimeFigureOut">
              <a:rPr lang="tr-TR" smtClean="0"/>
              <a:t>8.05.2020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C57B279-E1EC-4F8B-98ED-D08A99104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490AA75-FD89-4931-BC4B-25B0913A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6591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C4326D9-2F54-42B8-9EFA-AD36481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77B4160-EF72-44A3-8D5C-98C414ED7C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15E5FEC-C352-407D-8568-0F98E4444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3756F5D-5AEE-4BAA-BB19-50C64094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2E2A-DE4D-416E-B50E-F6054BBD53A6}" type="datetimeFigureOut">
              <a:rPr lang="tr-TR" smtClean="0"/>
              <a:t>8.05.2020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93BE610-3F84-4FA9-8F8F-68DB7583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F4EBA44-9D33-4AFA-B3C9-FFAA93BE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7823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15E89561-5AC8-4FB2-86A0-5F0C7D7E1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27572FA-3768-4763-B138-59396F25C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081D5CF-B5FD-4F8A-A2FD-EBE7C175B1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82E2A-DE4D-416E-B50E-F6054BBD53A6}" type="datetimeFigureOut">
              <a:rPr lang="tr-TR" smtClean="0"/>
              <a:t>8.05.2020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C34DC55-A5D4-4232-9B4A-DE148087C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8231377-72A5-48E4-8862-29E62C6C6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117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6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8.svg"/><Relationship Id="rId10" Type="http://schemas.microsoft.com/office/2007/relationships/diagramDrawing" Target="../diagrams/drawing2.xml"/><Relationship Id="rId4" Type="http://schemas.openxmlformats.org/officeDocument/2006/relationships/image" Target="../media/image17.png"/><Relationship Id="rId9" Type="http://schemas.openxmlformats.org/officeDocument/2006/relationships/diagramColors" Target="../diagrams/colors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4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3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3.jpg"/><Relationship Id="rId4" Type="http://schemas.openxmlformats.org/officeDocument/2006/relationships/notesSlide" Target="../notesSlides/notesSlide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4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97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2A9312E-DD8D-4568-9BDB-2A5ADA29F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689" y="3071183"/>
            <a:ext cx="9910296" cy="2590027"/>
          </a:xfrm>
        </p:spPr>
        <p:txBody>
          <a:bodyPr anchor="t">
            <a:normAutofit/>
          </a:bodyPr>
          <a:lstStyle/>
          <a:p>
            <a:pPr algn="l"/>
            <a:r>
              <a:rPr lang="tr-TR" sz="8000"/>
              <a:t>Unity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393F447-050C-44A5-A23E-08D1D64F4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7688" y="1553518"/>
            <a:ext cx="9910295" cy="1281733"/>
          </a:xfrm>
        </p:spPr>
        <p:txBody>
          <a:bodyPr anchor="b">
            <a:normAutofit/>
          </a:bodyPr>
          <a:lstStyle/>
          <a:p>
            <a:pPr algn="l"/>
            <a:r>
              <a:rPr lang="tr-TR"/>
              <a:t>Öğr. Gör. Gözde Mihran ALTINSOY</a:t>
            </a: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64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2BBFDF-0944-4470-B248-3726C337A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214" y="2694018"/>
            <a:ext cx="5406902" cy="1469965"/>
          </a:xfrm>
        </p:spPr>
        <p:txBody>
          <a:bodyPr anchor="ctr">
            <a:normAutofit/>
          </a:bodyPr>
          <a:lstStyle/>
          <a:p>
            <a:r>
              <a:rPr lang="tr-TR"/>
              <a:t>Foreach Döngüsü</a:t>
            </a:r>
            <a:endParaRPr lang="tr-T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DDAA5A-EAC8-4DAF-BDB9-9A80C9883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80360"/>
            <a:ext cx="1097280" cy="109728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98E4D6B-6F94-44F8-B015-B8BB1776F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215" y="4352917"/>
            <a:ext cx="5406902" cy="1688746"/>
          </a:xfrm>
        </p:spPr>
        <p:txBody>
          <a:bodyPr>
            <a:normAutofit/>
          </a:bodyPr>
          <a:lstStyle/>
          <a:p>
            <a:r>
              <a:rPr lang="tr-TR" sz="2000" dirty="0"/>
              <a:t>Bir dizideki öğeler arasında döngü oluşturmak için kullanılır.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D584000-D7FA-4253-9C1F-F3B3EE7D3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24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CDB30C-1F82-41E6-A067-831D6E891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DA86DD-F997-4F66-A87C-5B58AB6D1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41B827-437E-40A3-A732-669230D6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9C9ECF0-A71A-4352-9823-BC79AFAE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</p:spPr>
        <p:txBody>
          <a:bodyPr>
            <a:normAutofit/>
          </a:bodyPr>
          <a:lstStyle/>
          <a:p>
            <a:r>
              <a:rPr lang="tr-TR" dirty="0" err="1"/>
              <a:t>Syntax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35B43B0-41A9-4FE2-8E5D-2E775F2D7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399099"/>
            <a:ext cx="9465564" cy="34009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(var item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collection)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8000"/>
                </a:solidFill>
                <a:latin typeface="Consolas" panose="020B0609020204030204" pitchFamily="49" charset="0"/>
              </a:rPr>
              <a:t>     // yürütülecek kod bloğu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864412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30EE70F-97E0-45BC-89C1-5EBA649B5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tr-TR" sz="4000" dirty="0">
                <a:solidFill>
                  <a:schemeClr val="accent5">
                    <a:lumMod val="75000"/>
                  </a:schemeClr>
                </a:solidFill>
              </a:rPr>
              <a:t>Ör: </a:t>
            </a:r>
            <a:r>
              <a:rPr lang="tr-TR" sz="4000" dirty="0"/>
              <a:t>skorlar dizisinin içerisinde saklanan değerlerin Console ekranına </a:t>
            </a:r>
            <a:r>
              <a:rPr lang="tr-TR" sz="4000" dirty="0" err="1"/>
              <a:t>Log’unun</a:t>
            </a:r>
            <a:r>
              <a:rPr lang="tr-TR" sz="4000" dirty="0"/>
              <a:t> yazdırmasını sağlayalım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6687B98-2DBC-4338-8CC3-20A45F3FBC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84371" y="1239926"/>
            <a:ext cx="5560464" cy="4680583"/>
          </a:xfrm>
          <a:prstGeom prst="rect">
            <a:avLst/>
          </a:prstGeom>
        </p:spPr>
        <p:txBody>
          <a:bodyPr vert="horz" lIns="0" tIns="158700" rIns="0" bIns="158700" numCol="1" anchor="ctr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400" dirty="0" err="1">
                <a:solidFill>
                  <a:srgbClr val="0077AA"/>
                </a:solidFill>
                <a:latin typeface="Consolas" panose="020B0609020204030204" pitchFamily="49" charset="0"/>
              </a:rPr>
              <a:t>int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[]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skorlar </a:t>
            </a:r>
            <a:r>
              <a:rPr lang="tr-TR" altLang="tr-TR" sz="2400" dirty="0">
                <a:solidFill>
                  <a:srgbClr val="9A6E3A"/>
                </a:solidFill>
                <a:latin typeface="Consolas" panose="020B0609020204030204" pitchFamily="49" charset="0"/>
              </a:rPr>
              <a:t>=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tr-TR" altLang="tr-TR" sz="2400" dirty="0">
                <a:solidFill>
                  <a:srgbClr val="669900"/>
                </a:solidFill>
                <a:latin typeface="Consolas" panose="020B0609020204030204" pitchFamily="49" charset="0"/>
              </a:rPr>
              <a:t>10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,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altLang="tr-TR" sz="2400" dirty="0">
                <a:solidFill>
                  <a:srgbClr val="669900"/>
                </a:solidFill>
                <a:latin typeface="Consolas" panose="020B0609020204030204" pitchFamily="49" charset="0"/>
              </a:rPr>
              <a:t>20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,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altLang="tr-TR" sz="2400" dirty="0">
                <a:solidFill>
                  <a:srgbClr val="669900"/>
                </a:solidFill>
                <a:latin typeface="Consolas" panose="020B0609020204030204" pitchFamily="49" charset="0"/>
              </a:rPr>
              <a:t>15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,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altLang="tr-TR" sz="2400" dirty="0">
                <a:solidFill>
                  <a:srgbClr val="669900"/>
                </a:solidFill>
                <a:latin typeface="Consolas" panose="020B0609020204030204" pitchFamily="49" charset="0"/>
              </a:rPr>
              <a:t>30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};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400" dirty="0" err="1">
                <a:solidFill>
                  <a:srgbClr val="0077AA"/>
                </a:solidFill>
                <a:latin typeface="Consolas" panose="020B0609020204030204" pitchFamily="49" charset="0"/>
              </a:rPr>
              <a:t>foreach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tr-TR" altLang="tr-TR" sz="2400" dirty="0" err="1">
                <a:solidFill>
                  <a:srgbClr val="0077AA"/>
                </a:solidFill>
                <a:latin typeface="Consolas" panose="020B0609020204030204" pitchFamily="49" charset="0"/>
              </a:rPr>
              <a:t>int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tr-TR" altLang="tr-TR" sz="2400" dirty="0">
                <a:solidFill>
                  <a:srgbClr val="0077AA"/>
                </a:solidFill>
                <a:latin typeface="Consolas" panose="020B0609020204030204" pitchFamily="49" charset="0"/>
              </a:rPr>
              <a:t>in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skorlar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tr-TR" alt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</a:t>
            </a:r>
            <a:r>
              <a:rPr lang="tr-TR" altLang="tr-TR" sz="2400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tr-TR" altLang="tr-TR" sz="2400" dirty="0" err="1">
                <a:solidFill>
                  <a:srgbClr val="DD4A68"/>
                </a:solidFill>
                <a:latin typeface="Consolas" panose="020B0609020204030204" pitchFamily="49" charset="0"/>
              </a:rPr>
              <a:t>Log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);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tr-TR" altLang="tr-TR" sz="2400" dirty="0"/>
              <a:t> </a:t>
            </a:r>
            <a:endParaRPr lang="tr-TR" altLang="tr-TR" sz="4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851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4553AD-8B29-4F3D-AE20-0AB43991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9" y="4559523"/>
            <a:ext cx="10901471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While Döngüsü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C0DDB4C-8647-4CF1-924C-2B147913D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449" y="5795963"/>
            <a:ext cx="10901471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 dirty="0" err="1"/>
              <a:t>Belirtilen</a:t>
            </a:r>
            <a:r>
              <a:rPr lang="en-US" sz="2200" dirty="0"/>
              <a:t> </a:t>
            </a:r>
            <a:r>
              <a:rPr lang="en-US" sz="2200" dirty="0" err="1"/>
              <a:t>bir</a:t>
            </a:r>
            <a:r>
              <a:rPr lang="en-US" sz="2200" dirty="0"/>
              <a:t> </a:t>
            </a:r>
            <a:r>
              <a:rPr lang="en-US" sz="2200" dirty="0" err="1"/>
              <a:t>koşul</a:t>
            </a:r>
            <a:r>
              <a:rPr lang="en-US" sz="2200" dirty="0"/>
              <a:t> </a:t>
            </a:r>
            <a:r>
              <a:rPr lang="en-US" sz="2200" dirty="0" err="1"/>
              <a:t>gerçekleştiği</a:t>
            </a:r>
            <a:r>
              <a:rPr lang="en-US" sz="2200" dirty="0"/>
              <a:t> </a:t>
            </a:r>
            <a:r>
              <a:rPr lang="en-US" sz="2200" dirty="0" err="1"/>
              <a:t>sürece</a:t>
            </a:r>
            <a:r>
              <a:rPr lang="en-US" sz="2200" dirty="0"/>
              <a:t> (true </a:t>
            </a:r>
            <a:r>
              <a:rPr lang="en-US" sz="2200" dirty="0" err="1"/>
              <a:t>olduğu</a:t>
            </a:r>
            <a:r>
              <a:rPr lang="en-US" sz="2200" dirty="0"/>
              <a:t> </a:t>
            </a:r>
            <a:r>
              <a:rPr lang="en-US" sz="2200" dirty="0" err="1"/>
              <a:t>sürece</a:t>
            </a:r>
            <a:r>
              <a:rPr lang="en-US" sz="2200" dirty="0"/>
              <a:t>) </a:t>
            </a:r>
            <a:r>
              <a:rPr lang="en-US" sz="2200" dirty="0" err="1"/>
              <a:t>kod</a:t>
            </a:r>
            <a:r>
              <a:rPr lang="en-US" sz="2200" dirty="0"/>
              <a:t> </a:t>
            </a:r>
            <a:r>
              <a:rPr lang="en-US" sz="2200" dirty="0" err="1"/>
              <a:t>bloğunu</a:t>
            </a:r>
            <a:r>
              <a:rPr lang="en-US" sz="2200" dirty="0"/>
              <a:t> </a:t>
            </a:r>
            <a:r>
              <a:rPr lang="en-US" sz="2200" dirty="0" err="1"/>
              <a:t>çalıştıran</a:t>
            </a:r>
            <a:r>
              <a:rPr lang="en-US" sz="2200" dirty="0"/>
              <a:t> </a:t>
            </a:r>
            <a:r>
              <a:rPr lang="en-US" sz="2200" dirty="0" err="1"/>
              <a:t>döngülerdir</a:t>
            </a:r>
            <a:r>
              <a:rPr lang="en-US" sz="2200" dirty="0"/>
              <a:t>.</a:t>
            </a:r>
          </a:p>
        </p:txBody>
      </p:sp>
      <p:pic>
        <p:nvPicPr>
          <p:cNvPr id="7" name="Picture 4" descr="yiyecek, beyaz, yatak, oda içeren bir resim&#10;&#10;Açıklama otomatik olarak oluşturuldu">
            <a:extLst>
              <a:ext uri="{FF2B5EF4-FFF2-40B4-BE49-F238E27FC236}">
                <a16:creationId xmlns:a16="http://schemas.microsoft.com/office/drawing/2014/main" id="{348F3F44-62DF-4E6F-9732-CEC812FAD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87" b="13909"/>
          <a:stretch/>
        </p:blipFill>
        <p:spPr>
          <a:xfrm>
            <a:off x="20" y="1"/>
            <a:ext cx="12191979" cy="42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11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348F3F44-62DF-4E6F-9732-CEC812FAD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74553AD-8B29-4F3D-AE20-0AB43991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tr-TR" sz="3600" dirty="0" err="1">
                <a:latin typeface="Consolas" panose="020B0609020204030204" pitchFamily="49" charset="0"/>
              </a:rPr>
              <a:t>Syntax</a:t>
            </a:r>
            <a:endParaRPr lang="en-US" sz="3600" dirty="0"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427C4BCD-710C-46E9-B7E1-EFEE0BAF20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01980" y="3624358"/>
            <a:ext cx="6789738" cy="179782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5870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4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tr-TR" altLang="tr-TR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koşul</a:t>
            </a: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altLang="tr-TR" sz="2400" i="1" dirty="0">
                <a:solidFill>
                  <a:srgbClr val="708090"/>
                </a:solidFill>
                <a:latin typeface="Consolas" panose="020B0609020204030204" pitchFamily="49" charset="0"/>
              </a:rPr>
              <a:t>   </a:t>
            </a:r>
            <a:r>
              <a:rPr kumimoji="0" lang="tr-TR" altLang="tr-TR" sz="2400" b="0" i="1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yürütülecek kod bloğu</a:t>
            </a:r>
            <a:endParaRPr kumimoji="0" lang="tr-TR" altLang="tr-T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r-TR" altLang="tr-T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264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FFE7907-D040-44D9-9C7F-1FE669D1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tr-TR" sz="2800" dirty="0">
                <a:solidFill>
                  <a:srgbClr val="FFFFFF"/>
                </a:solidFill>
              </a:rPr>
              <a:t>Ör: sure değerinin 10’dan küçük olduğu sürece sure değerinin Console ekranına </a:t>
            </a:r>
            <a:r>
              <a:rPr lang="tr-TR" sz="2800" dirty="0" err="1">
                <a:solidFill>
                  <a:srgbClr val="FFFFFF"/>
                </a:solidFill>
              </a:rPr>
              <a:t>Log’unun</a:t>
            </a:r>
            <a:r>
              <a:rPr lang="tr-TR" sz="2800" dirty="0">
                <a:solidFill>
                  <a:srgbClr val="FFFFFF"/>
                </a:solidFill>
              </a:rPr>
              <a:t> yazdırmasını sağlayalım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0A451E6-CEDB-40F2-8E7F-82DCC913FD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0574" y="801866"/>
            <a:ext cx="5306084" cy="5230634"/>
          </a:xfrm>
          <a:prstGeom prst="rect">
            <a:avLst/>
          </a:prstGeom>
        </p:spPr>
        <p:txBody>
          <a:bodyPr vert="horz" lIns="0" tIns="158700" rIns="0" bIns="158700" numCol="1" anchor="ctr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3200" dirty="0" err="1">
                <a:solidFill>
                  <a:srgbClr val="0077AA"/>
                </a:solidFill>
                <a:latin typeface="Consolas" panose="020B0609020204030204" pitchFamily="49" charset="0"/>
              </a:rPr>
              <a:t>int</a:t>
            </a:r>
            <a:r>
              <a:rPr lang="tr-TR" altLang="tr-TR" sz="3200" dirty="0">
                <a:solidFill>
                  <a:srgbClr val="000000"/>
                </a:solidFill>
                <a:latin typeface="Consolas" panose="020B0609020204030204" pitchFamily="49" charset="0"/>
              </a:rPr>
              <a:t> sure </a:t>
            </a:r>
            <a:r>
              <a:rPr lang="tr-TR" altLang="tr-TR" sz="3200" dirty="0">
                <a:solidFill>
                  <a:srgbClr val="9A6E3A"/>
                </a:solidFill>
                <a:latin typeface="Consolas" panose="020B0609020204030204" pitchFamily="49" charset="0"/>
              </a:rPr>
              <a:t>=</a:t>
            </a:r>
            <a:r>
              <a:rPr lang="tr-TR" altLang="tr-T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altLang="tr-TR" sz="3200" dirty="0">
                <a:solidFill>
                  <a:srgbClr val="990055"/>
                </a:solidFill>
                <a:latin typeface="Consolas" panose="020B0609020204030204" pitchFamily="49" charset="0"/>
              </a:rPr>
              <a:t>0</a:t>
            </a:r>
            <a:r>
              <a:rPr lang="tr-TR" altLang="tr-TR" sz="3200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tr-TR" altLang="tr-T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3200" dirty="0" err="1">
                <a:solidFill>
                  <a:srgbClr val="0077AA"/>
                </a:solidFill>
                <a:latin typeface="Consolas" panose="020B0609020204030204" pitchFamily="49" charset="0"/>
              </a:rPr>
              <a:t>while</a:t>
            </a:r>
            <a:r>
              <a:rPr lang="tr-TR" altLang="tr-T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altLang="tr-TR" sz="32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tr-TR" altLang="tr-TR" sz="3200" dirty="0">
                <a:solidFill>
                  <a:srgbClr val="000000"/>
                </a:solidFill>
                <a:latin typeface="Consolas" panose="020B0609020204030204" pitchFamily="49" charset="0"/>
              </a:rPr>
              <a:t>sure </a:t>
            </a:r>
            <a:r>
              <a:rPr lang="tr-TR" altLang="tr-TR" sz="3200" dirty="0">
                <a:solidFill>
                  <a:srgbClr val="9A6E3A"/>
                </a:solidFill>
                <a:latin typeface="Consolas" panose="020B0609020204030204" pitchFamily="49" charset="0"/>
              </a:rPr>
              <a:t>&lt;</a:t>
            </a:r>
            <a:r>
              <a:rPr lang="tr-TR" altLang="tr-T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altLang="tr-TR" sz="3200" dirty="0">
                <a:solidFill>
                  <a:srgbClr val="990055"/>
                </a:solidFill>
                <a:latin typeface="Consolas" panose="020B0609020204030204" pitchFamily="49" charset="0"/>
              </a:rPr>
              <a:t>10</a:t>
            </a:r>
            <a:r>
              <a:rPr lang="tr-TR" altLang="tr-TR" sz="32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tr-TR" altLang="tr-T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32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tr-TR" altLang="tr-T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3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tr-TR" altLang="tr-TR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</a:t>
            </a:r>
            <a:r>
              <a:rPr lang="tr-TR" altLang="tr-TR" sz="3200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tr-TR" altLang="tr-TR" sz="3200" dirty="0" err="1">
                <a:solidFill>
                  <a:srgbClr val="DD4A68"/>
                </a:solidFill>
                <a:latin typeface="Consolas" panose="020B0609020204030204" pitchFamily="49" charset="0"/>
              </a:rPr>
              <a:t>Log</a:t>
            </a:r>
            <a:r>
              <a:rPr lang="tr-TR" altLang="tr-TR" sz="32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tr-TR" altLang="tr-TR" sz="3200" dirty="0">
                <a:solidFill>
                  <a:srgbClr val="000000"/>
                </a:solidFill>
                <a:latin typeface="Consolas" panose="020B0609020204030204" pitchFamily="49" charset="0"/>
              </a:rPr>
              <a:t>sure</a:t>
            </a:r>
            <a:r>
              <a:rPr lang="tr-TR" altLang="tr-TR" sz="3200" dirty="0">
                <a:solidFill>
                  <a:srgbClr val="999999"/>
                </a:solidFill>
                <a:latin typeface="Consolas" panose="020B0609020204030204" pitchFamily="49" charset="0"/>
              </a:rPr>
              <a:t>);</a:t>
            </a:r>
            <a:r>
              <a:rPr lang="tr-TR" altLang="tr-T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3200" dirty="0">
                <a:solidFill>
                  <a:srgbClr val="000000"/>
                </a:solidFill>
                <a:latin typeface="Consolas" panose="020B0609020204030204" pitchFamily="49" charset="0"/>
              </a:rPr>
              <a:t>   sure</a:t>
            </a:r>
            <a:r>
              <a:rPr lang="tr-TR" altLang="tr-TR" sz="3200" dirty="0">
                <a:solidFill>
                  <a:srgbClr val="9A6E3A"/>
                </a:solidFill>
                <a:latin typeface="Consolas" panose="020B0609020204030204" pitchFamily="49" charset="0"/>
              </a:rPr>
              <a:t>++</a:t>
            </a:r>
            <a:r>
              <a:rPr lang="tr-TR" altLang="tr-TR" sz="3200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tr-TR" altLang="tr-T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32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tr-TR" altLang="tr-TR" sz="2400" dirty="0"/>
              <a:t> </a:t>
            </a:r>
            <a:endParaRPr lang="tr-TR" altLang="tr-TR" sz="6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19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24A383-60A3-4636-A44B-896B54620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5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tr-TR" dirty="0" err="1"/>
              <a:t>While</a:t>
            </a:r>
            <a:r>
              <a:rPr lang="tr-TR" dirty="0"/>
              <a:t> Döngüsü Örnek:</a:t>
            </a:r>
            <a:endParaRPr lang="tr-TR"/>
          </a:p>
        </p:txBody>
      </p:sp>
      <p:pic>
        <p:nvPicPr>
          <p:cNvPr id="7" name="Graphic 6" descr="Canavar">
            <a:extLst>
              <a:ext uri="{FF2B5EF4-FFF2-40B4-BE49-F238E27FC236}">
                <a16:creationId xmlns:a16="http://schemas.microsoft.com/office/drawing/2014/main" id="{7C84CF7D-A09F-46DE-A2E3-434494B32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74801" y="2519363"/>
            <a:ext cx="914400" cy="91440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185BFF-4EBE-4BEA-9392-5278D3BDE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0" y="643467"/>
            <a:ext cx="7511228" cy="578960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Donguler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MonoBehaviour</a:t>
            </a: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>
                <a:solidFill>
                  <a:srgbClr val="0000FF"/>
                </a:solidFill>
                <a:latin typeface="Consolas" panose="020B0609020204030204" pitchFamily="49" charset="0"/>
              </a:rPr>
              <a:t>Start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saldiranDusman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saldiriDevam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saldiriDevam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saldiranDusman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--;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saldiranDusman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 1)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saldiriDevam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>
                <a:solidFill>
                  <a:srgbClr val="A31515"/>
                </a:solidFill>
                <a:latin typeface="Consolas" panose="020B0609020204030204" pitchFamily="49" charset="0"/>
              </a:rPr>
              <a:t>"Saldırı altındayız. Düşman sayısı: "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saldiranDusman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tr-TR" sz="1600" dirty="0"/>
          </a:p>
          <a:p>
            <a:pPr marL="0" indent="0">
              <a:buNone/>
            </a:pPr>
            <a:endParaRPr lang="tr-TR" sz="1500" dirty="0"/>
          </a:p>
        </p:txBody>
      </p:sp>
    </p:spTree>
    <p:extLst>
      <p:ext uri="{BB962C8B-B14F-4D97-AF65-F5344CB8AC3E}">
        <p14:creationId xmlns:p14="http://schemas.microsoft.com/office/powerpoint/2010/main" val="2493348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8CCBBE5-1C6C-40E0-BF50-D1C088176B77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While Örnek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ekran görüntüsü, oturma içeren bir resim&#10;&#10;Açıklama otomatik olarak oluşturuldu">
            <a:extLst>
              <a:ext uri="{FF2B5EF4-FFF2-40B4-BE49-F238E27FC236}">
                <a16:creationId xmlns:a16="http://schemas.microsoft.com/office/drawing/2014/main" id="{DE830D64-DA46-4C89-9F9B-02CE34F93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" t="352" r="19251" b="-35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4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8E9AC45-11C5-4A9D-B290-60AFA0928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13" y="116676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Do / While </a:t>
            </a:r>
            <a:r>
              <a:rPr lang="en-US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Döngüsü</a:t>
            </a: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CC7348F-6527-484A-86F4-9C1C057C1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  <p:graphicFrame>
        <p:nvGraphicFramePr>
          <p:cNvPr id="5" name="Diyagram 4">
            <a:extLst>
              <a:ext uri="{FF2B5EF4-FFF2-40B4-BE49-F238E27FC236}">
                <a16:creationId xmlns:a16="http://schemas.microsoft.com/office/drawing/2014/main" id="{8F5C6881-A3E4-4872-AC19-80B7A1C6E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5182926"/>
              </p:ext>
            </p:extLst>
          </p:nvPr>
        </p:nvGraphicFramePr>
        <p:xfrm>
          <a:off x="245662" y="2321747"/>
          <a:ext cx="5278648" cy="362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91995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1095CAE-770E-4CCB-A4CB-9B521D663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tr-TR"/>
              <a:t>Syntax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B8961C-4E63-4E89-8BA9-9E7659982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44" r="39097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04BC814-535A-40A1-B018-2C78C6327B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69940" y="2322576"/>
            <a:ext cx="6172200" cy="3858768"/>
          </a:xfrm>
          <a:prstGeom prst="rect">
            <a:avLst/>
          </a:prstGeom>
        </p:spPr>
        <p:txBody>
          <a:bodyPr vert="horz" lIns="0" tIns="158700" rIns="0" bIns="158700" numCol="1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tr-TR" altLang="tr-TR" sz="2400" dirty="0">
                <a:latin typeface="Consolas" panose="020B0609020204030204" pitchFamily="49" charset="0"/>
              </a:rPr>
              <a:t>do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tr-TR" altLang="tr-TR" sz="2400" dirty="0">
                <a:latin typeface="Consolas" panose="020B0609020204030204" pitchFamily="49" charset="0"/>
              </a:rPr>
              <a:t>{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tr-TR" altLang="tr-TR" sz="2400" dirty="0">
                <a:latin typeface="Consolas" panose="020B0609020204030204" pitchFamily="49" charset="0"/>
              </a:rPr>
              <a:t>   </a:t>
            </a:r>
            <a:r>
              <a:rPr lang="tr-TR" altLang="tr-TR" sz="2400" i="1" dirty="0">
                <a:latin typeface="Consolas" panose="020B0609020204030204" pitchFamily="49" charset="0"/>
              </a:rPr>
              <a:t>// yürütülecek kod bloğu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tr-TR" altLang="tr-TR" sz="2400" dirty="0">
                <a:latin typeface="Consolas" panose="020B0609020204030204" pitchFamily="49" charset="0"/>
              </a:rPr>
              <a:t>} </a:t>
            </a:r>
            <a:r>
              <a:rPr lang="tr-TR" altLang="tr-TR" sz="2400" dirty="0" err="1">
                <a:latin typeface="Consolas" panose="020B0609020204030204" pitchFamily="49" charset="0"/>
              </a:rPr>
              <a:t>while</a:t>
            </a:r>
            <a:r>
              <a:rPr lang="tr-TR" altLang="tr-TR" sz="2400" dirty="0">
                <a:latin typeface="Consolas" panose="020B0609020204030204" pitchFamily="49" charset="0"/>
              </a:rPr>
              <a:t> (</a:t>
            </a:r>
            <a:r>
              <a:rPr lang="tr-TR" altLang="tr-TR" sz="2400" i="1" dirty="0">
                <a:latin typeface="Consolas" panose="020B0609020204030204" pitchFamily="49" charset="0"/>
              </a:rPr>
              <a:t>koşul</a:t>
            </a:r>
            <a:r>
              <a:rPr lang="tr-TR" altLang="tr-TR" sz="2400" dirty="0">
                <a:latin typeface="Consolas" panose="020B0609020204030204" pitchFamily="49" charset="0"/>
              </a:rPr>
              <a:t>);</a:t>
            </a:r>
            <a:r>
              <a:rPr lang="tr-TR" altLang="tr-TR" sz="2400" dirty="0"/>
              <a:t> </a:t>
            </a:r>
            <a:endParaRPr lang="tr-TR" altLang="tr-TR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125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602341F-FB8C-4CBD-ABF5-C8D452CC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121" y="321734"/>
            <a:ext cx="5136412" cy="1135737"/>
          </a:xfrm>
        </p:spPr>
        <p:txBody>
          <a:bodyPr>
            <a:normAutofit/>
          </a:bodyPr>
          <a:lstStyle/>
          <a:p>
            <a:r>
              <a:rPr lang="tr-TR" sz="3600" dirty="0"/>
              <a:t>Döngüler</a:t>
            </a:r>
          </a:p>
        </p:txBody>
      </p:sp>
      <p:pic>
        <p:nvPicPr>
          <p:cNvPr id="5" name="Picture 4" descr="nesne, iç mekan, tablo, yeşil içeren bir resim&#10;&#10;Açıklama otomatik olarak oluşturuldu">
            <a:extLst>
              <a:ext uri="{FF2B5EF4-FFF2-40B4-BE49-F238E27FC236}">
                <a16:creationId xmlns:a16="http://schemas.microsoft.com/office/drawing/2014/main" id="{060F1016-CB5C-4E30-ADF2-B19CA9CF9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45" r="2206" b="-1"/>
          <a:stretch/>
        </p:blipFill>
        <p:spPr>
          <a:xfrm>
            <a:off x="-2" y="10"/>
            <a:ext cx="5779884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713128"/>
            <a:ext cx="1068867" cy="2126625"/>
            <a:chOff x="10918968" y="713127"/>
            <a:chExt cx="1273032" cy="253283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3AF0C0-BF20-4BF6-8BBC-5C84F78C5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120" y="1782981"/>
            <a:ext cx="5136412" cy="4393982"/>
          </a:xfrm>
        </p:spPr>
        <p:txBody>
          <a:bodyPr>
            <a:normAutofit/>
          </a:bodyPr>
          <a:lstStyle/>
          <a:p>
            <a:r>
              <a:rPr lang="tr-TR" sz="2000" dirty="0" err="1"/>
              <a:t>For</a:t>
            </a:r>
            <a:endParaRPr lang="tr-TR" sz="2000" dirty="0"/>
          </a:p>
          <a:p>
            <a:pPr lvl="1"/>
            <a:r>
              <a:rPr lang="tr-TR" sz="1600" dirty="0"/>
              <a:t>İşlemin kaç kere yapılacağı biliniyorsa kullanılır.</a:t>
            </a:r>
          </a:p>
          <a:p>
            <a:r>
              <a:rPr lang="tr-TR" sz="2000" dirty="0" err="1"/>
              <a:t>ForEach</a:t>
            </a:r>
            <a:endParaRPr lang="tr-TR" sz="2000" dirty="0"/>
          </a:p>
          <a:p>
            <a:pPr lvl="1"/>
            <a:r>
              <a:rPr lang="tr-TR" sz="1600" dirty="0" err="1"/>
              <a:t>Array</a:t>
            </a:r>
            <a:r>
              <a:rPr lang="tr-TR" sz="1600" dirty="0"/>
              <a:t>, </a:t>
            </a:r>
            <a:r>
              <a:rPr lang="tr-TR" sz="1600" dirty="0" err="1"/>
              <a:t>list</a:t>
            </a:r>
            <a:r>
              <a:rPr lang="tr-TR" sz="1600" dirty="0"/>
              <a:t>&lt;&gt; gibi nesnelerle kullanılır.</a:t>
            </a:r>
          </a:p>
          <a:p>
            <a:r>
              <a:rPr lang="tr-TR" sz="2000" dirty="0" err="1"/>
              <a:t>While</a:t>
            </a:r>
            <a:endParaRPr lang="tr-TR" sz="2000" dirty="0"/>
          </a:p>
          <a:p>
            <a:pPr lvl="1"/>
            <a:r>
              <a:rPr lang="tr-TR" sz="1600" dirty="0"/>
              <a:t>Bir durum gerçekleştiği sürece yapılacak olan işlemlerde kullanılır.</a:t>
            </a:r>
          </a:p>
          <a:p>
            <a:r>
              <a:rPr lang="tr-TR" sz="2000" dirty="0"/>
              <a:t>Do / </a:t>
            </a:r>
            <a:r>
              <a:rPr lang="tr-TR" sz="2000" dirty="0" err="1"/>
              <a:t>While</a:t>
            </a:r>
            <a:r>
              <a:rPr lang="tr-TR" sz="2000" dirty="0"/>
              <a:t> 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7618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27850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6182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8000477E-1CA7-4755-B8AA-C520A85D9A04}"/>
              </a:ext>
            </a:extLst>
          </p:cNvPr>
          <p:cNvSpPr/>
          <p:nvPr/>
        </p:nvSpPr>
        <p:spPr>
          <a:xfrm>
            <a:off x="4639732" y="-10"/>
            <a:ext cx="7552267" cy="68579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ED990B0-BCE6-4FB8-A1B4-868867A8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tr-TR" sz="3100" dirty="0">
                <a:solidFill>
                  <a:schemeClr val="accent5">
                    <a:lumMod val="75000"/>
                  </a:schemeClr>
                </a:solidFill>
              </a:rPr>
              <a:t>Ör: </a:t>
            </a:r>
            <a:r>
              <a:rPr lang="tr-TR" sz="3100" dirty="0">
                <a:solidFill>
                  <a:schemeClr val="bg1"/>
                </a:solidFill>
              </a:rPr>
              <a:t>sure değerinin 10’dan küçük olduğu sürece sure değerinin Console ekranına </a:t>
            </a:r>
            <a:r>
              <a:rPr lang="tr-TR" sz="3100" dirty="0" err="1">
                <a:solidFill>
                  <a:schemeClr val="bg1"/>
                </a:solidFill>
              </a:rPr>
              <a:t>Log’unun</a:t>
            </a:r>
            <a:r>
              <a:rPr lang="tr-TR" sz="3100" dirty="0">
                <a:solidFill>
                  <a:schemeClr val="bg1"/>
                </a:solidFill>
              </a:rPr>
              <a:t> yazdırmasını sağlayalım</a:t>
            </a:r>
          </a:p>
        </p:txBody>
      </p:sp>
      <p:pic>
        <p:nvPicPr>
          <p:cNvPr id="5" name="Picture 4" descr="oturma, yarım, mavi, parça içeren bir resim&#10;&#10;Açıklama otomatik olarak oluşturuldu">
            <a:extLst>
              <a:ext uri="{FF2B5EF4-FFF2-40B4-BE49-F238E27FC236}">
                <a16:creationId xmlns:a16="http://schemas.microsoft.com/office/drawing/2014/main" id="{E74F9217-A911-4CAE-839C-7D7F66BFB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28" r="30412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CF004CD-878C-46C7-BD0E-4C183F41B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400" dirty="0" err="1">
                <a:solidFill>
                  <a:srgbClr val="0077AA"/>
                </a:solidFill>
                <a:latin typeface="Consolas" panose="020B0609020204030204" pitchFamily="49" charset="0"/>
              </a:rPr>
              <a:t>int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sure </a:t>
            </a:r>
            <a:r>
              <a:rPr lang="tr-TR" altLang="tr-TR" sz="2400" dirty="0">
                <a:solidFill>
                  <a:srgbClr val="9A6E3A"/>
                </a:solidFill>
                <a:latin typeface="Consolas" panose="020B0609020204030204" pitchFamily="49" charset="0"/>
              </a:rPr>
              <a:t>=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altLang="tr-TR" sz="2400" dirty="0">
                <a:solidFill>
                  <a:srgbClr val="990055"/>
                </a:solidFill>
                <a:latin typeface="Consolas" panose="020B0609020204030204" pitchFamily="49" charset="0"/>
              </a:rPr>
              <a:t>0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400" dirty="0">
                <a:solidFill>
                  <a:srgbClr val="0077AA"/>
                </a:solidFill>
                <a:latin typeface="Consolas" panose="020B0609020204030204" pitchFamily="49" charset="0"/>
              </a:rPr>
              <a:t>do</a:t>
            </a:r>
            <a:endParaRPr lang="tr-TR" altLang="tr-T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tr-TR" alt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</a:t>
            </a:r>
            <a:r>
              <a:rPr lang="tr-TR" altLang="tr-TR" sz="2400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tr-TR" altLang="tr-TR" sz="2400" dirty="0" err="1">
                <a:solidFill>
                  <a:srgbClr val="DD4A68"/>
                </a:solidFill>
                <a:latin typeface="Consolas" panose="020B0609020204030204" pitchFamily="49" charset="0"/>
              </a:rPr>
              <a:t>Log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sure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);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sure</a:t>
            </a:r>
            <a:r>
              <a:rPr lang="tr-TR" altLang="tr-TR" sz="2400" dirty="0">
                <a:solidFill>
                  <a:srgbClr val="9A6E3A"/>
                </a:solidFill>
                <a:latin typeface="Consolas" panose="020B0609020204030204" pitchFamily="49" charset="0"/>
              </a:rPr>
              <a:t>++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400" dirty="0" err="1">
                <a:solidFill>
                  <a:srgbClr val="0077AA"/>
                </a:solidFill>
                <a:latin typeface="Consolas" panose="020B0609020204030204" pitchFamily="49" charset="0"/>
              </a:rPr>
              <a:t>while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sure </a:t>
            </a:r>
            <a:r>
              <a:rPr lang="tr-TR" altLang="tr-TR" sz="2400" dirty="0">
                <a:solidFill>
                  <a:srgbClr val="9A6E3A"/>
                </a:solidFill>
                <a:latin typeface="Consolas" panose="020B0609020204030204" pitchFamily="49" charset="0"/>
              </a:rPr>
              <a:t>&lt;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altLang="tr-TR" sz="2400" dirty="0">
                <a:solidFill>
                  <a:srgbClr val="990055"/>
                </a:solidFill>
                <a:latin typeface="Consolas" panose="020B0609020204030204" pitchFamily="49" charset="0"/>
              </a:rPr>
              <a:t>10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);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944553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E8839A-2591-4C79-BDD7-C8ABA3205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5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tr-TR" dirty="0"/>
              <a:t>Do / </a:t>
            </a:r>
            <a:r>
              <a:rPr lang="tr-TR" dirty="0" err="1"/>
              <a:t>While</a:t>
            </a:r>
            <a:r>
              <a:rPr lang="tr-TR" dirty="0"/>
              <a:t> Döngüsü Örnek:</a:t>
            </a:r>
            <a:endParaRPr lang="tr-TR"/>
          </a:p>
        </p:txBody>
      </p:sp>
      <p:pic>
        <p:nvPicPr>
          <p:cNvPr id="5" name="Grafik 4" descr="Nesnelerin İnterneti">
            <a:extLst>
              <a:ext uri="{FF2B5EF4-FFF2-40B4-BE49-F238E27FC236}">
                <a16:creationId xmlns:a16="http://schemas.microsoft.com/office/drawing/2014/main" id="{3A639B9A-4F60-415E-9ADE-C873CDB07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801" y="2519363"/>
            <a:ext cx="914400" cy="91440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8C1272-4250-49FE-8BBA-87A627697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0" y="643467"/>
            <a:ext cx="7457440" cy="5854152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Donguler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MonoBehaviour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>
                <a:solidFill>
                  <a:srgbClr val="0000FF"/>
                </a:solidFill>
                <a:latin typeface="Consolas" panose="020B0609020204030204" pitchFamily="49" charset="0"/>
              </a:rPr>
              <a:t>Start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saldiranDusman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saldiriDevam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>
                <a:solidFill>
                  <a:srgbClr val="0000FF"/>
                </a:solidFill>
                <a:latin typeface="Consolas" panose="020B0609020204030204" pitchFamily="49" charset="0"/>
              </a:rPr>
              <a:t>do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saldiranDusman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--;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saldiranDusman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1)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saldiriDevam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saldiriDevam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"Saldırı altındayız. Düşman sayısı: "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saldiranDusman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saldiriDevam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tr-TR" sz="1400" dirty="0"/>
          </a:p>
          <a:p>
            <a:pPr marL="0" indent="0">
              <a:buNone/>
            </a:pPr>
            <a:endParaRPr lang="tr-TR" sz="1300" dirty="0"/>
          </a:p>
        </p:txBody>
      </p:sp>
    </p:spTree>
    <p:extLst>
      <p:ext uri="{BB962C8B-B14F-4D97-AF65-F5344CB8AC3E}">
        <p14:creationId xmlns:p14="http://schemas.microsoft.com/office/powerpoint/2010/main" val="947619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8" name="İçerik Yer Tutucusu 7" descr="ekran görüntüsü, oturma içeren bir resim&#10;&#10;Açıklama otomatik olarak oluşturuldu">
            <a:extLst>
              <a:ext uri="{FF2B5EF4-FFF2-40B4-BE49-F238E27FC236}">
                <a16:creationId xmlns:a16="http://schemas.microsoft.com/office/drawing/2014/main" id="{3CECFBB7-FEB0-4B10-A081-ACA937C52E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50" y="320040"/>
            <a:ext cx="8653851" cy="430529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60221CB3-677C-44DF-B561-17A83FAD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 / </a:t>
            </a:r>
            <a:r>
              <a:rPr lang="tr-TR" sz="2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While</a:t>
            </a:r>
            <a:r>
              <a:rPr lang="tr-TR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Örnek</a:t>
            </a: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4AD9C92-FFCD-4533-AD03-AA32C299E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5010912"/>
            <a:ext cx="6976872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Do/while döngüsünde while (saldiriDevam); koşulu ilk döngü başladığında sağlanmamış olsa bile döngü çalışır. Çünkü döngüye ilk aşamada bakmadan girer.</a:t>
            </a:r>
          </a:p>
          <a:p>
            <a:r>
              <a:rPr lang="en-US" sz="1700">
                <a:solidFill>
                  <a:schemeClr val="bg1"/>
                </a:solidFill>
              </a:rPr>
              <a:t>Do/while döngüsü her koşulda en az 1 kere çalışmış olur.</a:t>
            </a:r>
          </a:p>
        </p:txBody>
      </p:sp>
    </p:spTree>
    <p:extLst>
      <p:ext uri="{BB962C8B-B14F-4D97-AF65-F5344CB8AC3E}">
        <p14:creationId xmlns:p14="http://schemas.microsoft.com/office/powerpoint/2010/main" val="3188431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u, doğa, adam, dalga içeren bir resim&#10;&#10;Açıklama otomatik olarak oluşturuldu">
            <a:extLst>
              <a:ext uri="{FF2B5EF4-FFF2-40B4-BE49-F238E27FC236}">
                <a16:creationId xmlns:a16="http://schemas.microsoft.com/office/drawing/2014/main" id="{E47D679B-CBC3-4D86-98FB-3D0B81901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82" r="22681" b="-1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sp>
        <p:nvSpPr>
          <p:cNvPr id="27" name="Freeform 28">
            <a:extLst>
              <a:ext uri="{FF2B5EF4-FFF2-40B4-BE49-F238E27FC236}">
                <a16:creationId xmlns:a16="http://schemas.microsoft.com/office/drawing/2014/main" id="{2B70B725-07B0-4EB9-A2D7-AE7B6CFFE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73338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 26">
            <a:extLst>
              <a:ext uri="{FF2B5EF4-FFF2-40B4-BE49-F238E27FC236}">
                <a16:creationId xmlns:a16="http://schemas.microsoft.com/office/drawing/2014/main" id="{5B2C47C6-EA4D-46C3-8760-73C091352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6FA7809-E043-4A86-A168-487BD473E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tr-TR" dirty="0"/>
              <a:t>Uzay Savaşı Oyunu</a:t>
            </a:r>
            <a:br>
              <a:rPr lang="tr-TR" dirty="0"/>
            </a:br>
            <a:r>
              <a:rPr lang="tr-TR" dirty="0"/>
              <a:t>Bileşenleri</a:t>
            </a:r>
          </a:p>
        </p:txBody>
      </p:sp>
      <p:graphicFrame>
        <p:nvGraphicFramePr>
          <p:cNvPr id="21" name="İçerik Yer Tutucusu 4">
            <a:extLst>
              <a:ext uri="{FF2B5EF4-FFF2-40B4-BE49-F238E27FC236}">
                <a16:creationId xmlns:a16="http://schemas.microsoft.com/office/drawing/2014/main" id="{70AE20FD-CB8F-40CD-9ED3-BD4F9409E8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7496106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6342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u, doğa, adam, dalga içeren bir resim&#10;&#10;Açıklama otomatik olarak oluşturuldu">
            <a:extLst>
              <a:ext uri="{FF2B5EF4-FFF2-40B4-BE49-F238E27FC236}">
                <a16:creationId xmlns:a16="http://schemas.microsoft.com/office/drawing/2014/main" id="{E47D679B-CBC3-4D86-98FB-3D0B81901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2" r="22681" b="-1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sp>
        <p:nvSpPr>
          <p:cNvPr id="27" name="Freeform 28">
            <a:extLst>
              <a:ext uri="{FF2B5EF4-FFF2-40B4-BE49-F238E27FC236}">
                <a16:creationId xmlns:a16="http://schemas.microsoft.com/office/drawing/2014/main" id="{2B70B725-07B0-4EB9-A2D7-AE7B6CFFE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73338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 26">
            <a:extLst>
              <a:ext uri="{FF2B5EF4-FFF2-40B4-BE49-F238E27FC236}">
                <a16:creationId xmlns:a16="http://schemas.microsoft.com/office/drawing/2014/main" id="{5B2C47C6-EA4D-46C3-8760-73C091352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6FA7809-E043-4A86-A168-487BD473E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tr-TR" dirty="0"/>
              <a:t>Uzay Savaşı Oyunu</a:t>
            </a:r>
            <a:br>
              <a:rPr lang="tr-TR" dirty="0"/>
            </a:br>
            <a:r>
              <a:rPr lang="tr-TR" dirty="0"/>
              <a:t>Sayısal Değerler</a:t>
            </a:r>
          </a:p>
        </p:txBody>
      </p:sp>
      <p:graphicFrame>
        <p:nvGraphicFramePr>
          <p:cNvPr id="21" name="İçerik Yer Tutucusu 4">
            <a:extLst>
              <a:ext uri="{FF2B5EF4-FFF2-40B4-BE49-F238E27FC236}">
                <a16:creationId xmlns:a16="http://schemas.microsoft.com/office/drawing/2014/main" id="{70AE20FD-CB8F-40CD-9ED3-BD4F9409E8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155358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9306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D223275-D2D0-4A6E-B6F8-2EADA6B0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Array</a:t>
            </a:r>
            <a:r>
              <a:rPr lang="tr-TR" dirty="0">
                <a:solidFill>
                  <a:schemeClr val="bg1"/>
                </a:solidFill>
              </a:rPr>
              <a:t> (Dizi)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6461B64E-4374-4DB7-9BDC-98B6530DA5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887714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5143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30D15FD-DF2A-49FB-BF60-F77224495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tr-TR" sz="3600"/>
              <a:t>Array Örnekleri</a:t>
            </a:r>
          </a:p>
        </p:txBody>
      </p:sp>
      <p:pic>
        <p:nvPicPr>
          <p:cNvPr id="5" name="Picture 4" descr="gömlek içeren bir resim&#10;&#10;Açıklama otomatik olarak oluşturuldu">
            <a:extLst>
              <a:ext uri="{FF2B5EF4-FFF2-40B4-BE49-F238E27FC236}">
                <a16:creationId xmlns:a16="http://schemas.microsoft.com/office/drawing/2014/main" id="{7EC19ED4-8FAD-4264-B291-189284A13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78" b="50527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21CDB6-E689-4B0E-92FA-6915168D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tr-TR" sz="1800" dirty="0" err="1"/>
              <a:t>int</a:t>
            </a:r>
            <a:r>
              <a:rPr lang="tr-TR" sz="1800" dirty="0"/>
              <a:t> veri türüyle </a:t>
            </a:r>
            <a:r>
              <a:rPr lang="tr-TR" sz="1800" dirty="0" err="1"/>
              <a:t>Array</a:t>
            </a:r>
            <a:r>
              <a:rPr lang="tr-TR" sz="1800" dirty="0"/>
              <a:t> tanımlamak:</a:t>
            </a:r>
          </a:p>
          <a:p>
            <a:pPr lvl="1"/>
            <a:r>
              <a:rPr lang="tr-TR" sz="1800" dirty="0" err="1">
                <a:solidFill>
                  <a:schemeClr val="accent5">
                    <a:lumMod val="75000"/>
                  </a:schemeClr>
                </a:solidFill>
              </a:rPr>
              <a:t>int</a:t>
            </a:r>
            <a:r>
              <a:rPr lang="tr-TR" sz="1800" dirty="0">
                <a:solidFill>
                  <a:schemeClr val="accent5">
                    <a:lumMod val="75000"/>
                  </a:schemeClr>
                </a:solidFill>
              </a:rPr>
              <a:t>[] </a:t>
            </a:r>
            <a:r>
              <a:rPr lang="tr-TR" sz="1800" dirty="0" err="1"/>
              <a:t>sayilar</a:t>
            </a:r>
            <a:r>
              <a:rPr lang="tr-TR" sz="1800" dirty="0"/>
              <a:t>=</a:t>
            </a:r>
            <a:r>
              <a:rPr lang="tr-TR" sz="1800" dirty="0" err="1">
                <a:solidFill>
                  <a:srgbClr val="C00000"/>
                </a:solidFill>
              </a:rPr>
              <a:t>new</a:t>
            </a:r>
            <a:r>
              <a:rPr lang="tr-TR" sz="1800" dirty="0"/>
              <a:t> </a:t>
            </a:r>
            <a:r>
              <a:rPr lang="tr-TR" sz="1800" dirty="0" err="1">
                <a:solidFill>
                  <a:schemeClr val="accent5">
                    <a:lumMod val="75000"/>
                  </a:schemeClr>
                </a:solidFill>
              </a:rPr>
              <a:t>int</a:t>
            </a:r>
            <a:r>
              <a:rPr lang="tr-TR" sz="1800" dirty="0">
                <a:solidFill>
                  <a:schemeClr val="accent5">
                    <a:lumMod val="75000"/>
                  </a:schemeClr>
                </a:solidFill>
              </a:rPr>
              <a:t>[5]</a:t>
            </a:r>
          </a:p>
          <a:p>
            <a:r>
              <a:rPr lang="tr-TR" sz="1800" dirty="0" err="1"/>
              <a:t>GameObject</a:t>
            </a:r>
            <a:r>
              <a:rPr lang="tr-TR" sz="1800" dirty="0"/>
              <a:t> türüyle </a:t>
            </a:r>
            <a:r>
              <a:rPr lang="tr-TR" sz="1800" dirty="0" err="1"/>
              <a:t>Array</a:t>
            </a:r>
            <a:r>
              <a:rPr lang="tr-TR" sz="1800" dirty="0"/>
              <a:t> tanımlamak:</a:t>
            </a:r>
          </a:p>
          <a:p>
            <a:pPr lvl="1"/>
            <a:r>
              <a:rPr lang="tr-TR" sz="1800" dirty="0" err="1">
                <a:solidFill>
                  <a:schemeClr val="accent5">
                    <a:lumMod val="75000"/>
                  </a:schemeClr>
                </a:solidFill>
              </a:rPr>
              <a:t>GameObject</a:t>
            </a:r>
            <a:r>
              <a:rPr lang="tr-TR" sz="1800" dirty="0">
                <a:solidFill>
                  <a:schemeClr val="accent5">
                    <a:lumMod val="75000"/>
                  </a:schemeClr>
                </a:solidFill>
              </a:rPr>
              <a:t>[] </a:t>
            </a:r>
            <a:r>
              <a:rPr lang="tr-TR" sz="1800" dirty="0"/>
              <a:t>obje=</a:t>
            </a:r>
            <a:r>
              <a:rPr lang="tr-TR" sz="1800" dirty="0" err="1">
                <a:solidFill>
                  <a:srgbClr val="C00000"/>
                </a:solidFill>
              </a:rPr>
              <a:t>new</a:t>
            </a:r>
            <a:r>
              <a:rPr lang="tr-TR" sz="1800" dirty="0"/>
              <a:t> </a:t>
            </a:r>
            <a:r>
              <a:rPr lang="tr-TR" sz="1800" dirty="0" err="1">
                <a:solidFill>
                  <a:schemeClr val="accent5">
                    <a:lumMod val="75000"/>
                  </a:schemeClr>
                </a:solidFill>
              </a:rPr>
              <a:t>GameObject</a:t>
            </a:r>
            <a:r>
              <a:rPr lang="tr-TR" sz="1800" dirty="0">
                <a:solidFill>
                  <a:schemeClr val="accent5">
                    <a:lumMod val="75000"/>
                  </a:schemeClr>
                </a:solidFill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3556920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9B2721E-F0B6-47D1-AC0F-455FF6B77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tr-TR" sz="2600" dirty="0" err="1">
                <a:solidFill>
                  <a:srgbClr val="FFFFFF"/>
                </a:solidFill>
              </a:rPr>
              <a:t>s</a:t>
            </a:r>
            <a:r>
              <a:rPr lang="tr-TR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ayilar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[</a:t>
            </a:r>
            <a:r>
              <a:rPr lang="tr-TR" sz="2600" dirty="0">
                <a:solidFill>
                  <a:srgbClr val="FFFFFF"/>
                </a:solidFill>
              </a:rPr>
              <a:t>6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]</a:t>
            </a:r>
            <a:br>
              <a:rPr lang="tr-T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tr-T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tr-TR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Array</a:t>
            </a:r>
            <a:r>
              <a:rPr lang="tr-T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Tablo 4">
            <a:extLst>
              <a:ext uri="{FF2B5EF4-FFF2-40B4-BE49-F238E27FC236}">
                <a16:creationId xmlns:a16="http://schemas.microsoft.com/office/drawing/2014/main" id="{0DB50B06-391D-455E-A3EF-EE268F9555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251114"/>
              </p:ext>
            </p:extLst>
          </p:nvPr>
        </p:nvGraphicFramePr>
        <p:xfrm>
          <a:off x="4038600" y="1144107"/>
          <a:ext cx="7188199" cy="45664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0299">
                  <a:extLst>
                    <a:ext uri="{9D8B030D-6E8A-4147-A177-3AD203B41FA5}">
                      <a16:colId xmlns:a16="http://schemas.microsoft.com/office/drawing/2014/main" val="1019396755"/>
                    </a:ext>
                  </a:extLst>
                </a:gridCol>
                <a:gridCol w="3135085">
                  <a:extLst>
                    <a:ext uri="{9D8B030D-6E8A-4147-A177-3AD203B41FA5}">
                      <a16:colId xmlns:a16="http://schemas.microsoft.com/office/drawing/2014/main" val="3335593882"/>
                    </a:ext>
                  </a:extLst>
                </a:gridCol>
                <a:gridCol w="2652815">
                  <a:extLst>
                    <a:ext uri="{9D8B030D-6E8A-4147-A177-3AD203B41FA5}">
                      <a16:colId xmlns:a16="http://schemas.microsoft.com/office/drawing/2014/main" val="3263804869"/>
                    </a:ext>
                  </a:extLst>
                </a:gridCol>
              </a:tblGrid>
              <a:tr h="652343">
                <a:tc>
                  <a:txBody>
                    <a:bodyPr/>
                    <a:lstStyle/>
                    <a:p>
                      <a:r>
                        <a:rPr lang="tr-TR" sz="2900" dirty="0" err="1">
                          <a:solidFill>
                            <a:schemeClr val="tx1"/>
                          </a:solidFill>
                        </a:rPr>
                        <a:t>Indeks</a:t>
                      </a:r>
                      <a:endParaRPr lang="tr-TR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8260" marR="148260" marT="74130" marB="741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900" dirty="0"/>
                        <a:t>Adres</a:t>
                      </a:r>
                    </a:p>
                  </a:txBody>
                  <a:tcPr marL="148260" marR="148260" marT="74130" marB="74130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900" dirty="0"/>
                        <a:t>İçerik</a:t>
                      </a:r>
                    </a:p>
                  </a:txBody>
                  <a:tcPr marL="148260" marR="148260" marT="74130" marB="74130"/>
                </a:tc>
                <a:extLst>
                  <a:ext uri="{0D108BD9-81ED-4DB2-BD59-A6C34878D82A}">
                    <a16:rowId xmlns:a16="http://schemas.microsoft.com/office/drawing/2014/main" val="3160206797"/>
                  </a:ext>
                </a:extLst>
              </a:tr>
              <a:tr h="652343">
                <a:tc>
                  <a:txBody>
                    <a:bodyPr/>
                    <a:lstStyle/>
                    <a:p>
                      <a:pPr algn="r"/>
                      <a:r>
                        <a:rPr lang="tr-TR" sz="29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48260" marR="148260" marT="74130" marB="7413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900" dirty="0"/>
                        <a:t>992210</a:t>
                      </a:r>
                    </a:p>
                  </a:txBody>
                  <a:tcPr marL="148260" marR="148260" marT="74130" marB="74130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900" dirty="0"/>
                        <a:t>5</a:t>
                      </a:r>
                    </a:p>
                  </a:txBody>
                  <a:tcPr marL="148260" marR="148260" marT="74130" marB="74130"/>
                </a:tc>
                <a:extLst>
                  <a:ext uri="{0D108BD9-81ED-4DB2-BD59-A6C34878D82A}">
                    <a16:rowId xmlns:a16="http://schemas.microsoft.com/office/drawing/2014/main" val="3816190856"/>
                  </a:ext>
                </a:extLst>
              </a:tr>
              <a:tr h="652343">
                <a:tc>
                  <a:txBody>
                    <a:bodyPr/>
                    <a:lstStyle/>
                    <a:p>
                      <a:pPr algn="r"/>
                      <a:r>
                        <a:rPr lang="tr-TR" sz="2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48260" marR="148260" marT="74130" marB="741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900"/>
                        <a:t>992214</a:t>
                      </a:r>
                    </a:p>
                  </a:txBody>
                  <a:tcPr marL="148260" marR="148260" marT="74130" marB="74130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900" dirty="0"/>
                        <a:t>6</a:t>
                      </a:r>
                    </a:p>
                  </a:txBody>
                  <a:tcPr marL="148260" marR="148260" marT="74130" marB="74130"/>
                </a:tc>
                <a:extLst>
                  <a:ext uri="{0D108BD9-81ED-4DB2-BD59-A6C34878D82A}">
                    <a16:rowId xmlns:a16="http://schemas.microsoft.com/office/drawing/2014/main" val="3671571123"/>
                  </a:ext>
                </a:extLst>
              </a:tr>
              <a:tr h="652343">
                <a:tc>
                  <a:txBody>
                    <a:bodyPr/>
                    <a:lstStyle/>
                    <a:p>
                      <a:pPr algn="r"/>
                      <a:r>
                        <a:rPr lang="tr-TR" sz="29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48260" marR="148260" marT="74130" marB="741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900" dirty="0"/>
                        <a:t>992218</a:t>
                      </a:r>
                    </a:p>
                  </a:txBody>
                  <a:tcPr marL="148260" marR="148260" marT="74130" marB="74130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900" dirty="0"/>
                        <a:t>7</a:t>
                      </a:r>
                    </a:p>
                  </a:txBody>
                  <a:tcPr marL="148260" marR="148260" marT="74130" marB="74130"/>
                </a:tc>
                <a:extLst>
                  <a:ext uri="{0D108BD9-81ED-4DB2-BD59-A6C34878D82A}">
                    <a16:rowId xmlns:a16="http://schemas.microsoft.com/office/drawing/2014/main" val="140899366"/>
                  </a:ext>
                </a:extLst>
              </a:tr>
              <a:tr h="652343">
                <a:tc>
                  <a:txBody>
                    <a:bodyPr/>
                    <a:lstStyle/>
                    <a:p>
                      <a:pPr algn="r"/>
                      <a:r>
                        <a:rPr lang="tr-TR" sz="29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48260" marR="148260" marT="74130" marB="741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900"/>
                        <a:t>992222</a:t>
                      </a:r>
                    </a:p>
                  </a:txBody>
                  <a:tcPr marL="148260" marR="148260" marT="74130" marB="74130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900" dirty="0"/>
                        <a:t>8</a:t>
                      </a:r>
                    </a:p>
                  </a:txBody>
                  <a:tcPr marL="148260" marR="148260" marT="74130" marB="74130"/>
                </a:tc>
                <a:extLst>
                  <a:ext uri="{0D108BD9-81ED-4DB2-BD59-A6C34878D82A}">
                    <a16:rowId xmlns:a16="http://schemas.microsoft.com/office/drawing/2014/main" val="41989422"/>
                  </a:ext>
                </a:extLst>
              </a:tr>
              <a:tr h="652343">
                <a:tc>
                  <a:txBody>
                    <a:bodyPr/>
                    <a:lstStyle/>
                    <a:p>
                      <a:pPr algn="r"/>
                      <a:r>
                        <a:rPr lang="tr-TR" sz="29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148260" marR="148260" marT="74130" marB="741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900"/>
                        <a:t>992226</a:t>
                      </a:r>
                    </a:p>
                  </a:txBody>
                  <a:tcPr marL="148260" marR="148260" marT="74130" marB="74130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900" dirty="0"/>
                        <a:t>9</a:t>
                      </a:r>
                    </a:p>
                  </a:txBody>
                  <a:tcPr marL="148260" marR="148260" marT="74130" marB="74130"/>
                </a:tc>
                <a:extLst>
                  <a:ext uri="{0D108BD9-81ED-4DB2-BD59-A6C34878D82A}">
                    <a16:rowId xmlns:a16="http://schemas.microsoft.com/office/drawing/2014/main" val="1406713938"/>
                  </a:ext>
                </a:extLst>
              </a:tr>
              <a:tr h="652343">
                <a:tc>
                  <a:txBody>
                    <a:bodyPr/>
                    <a:lstStyle/>
                    <a:p>
                      <a:pPr algn="r"/>
                      <a:r>
                        <a:rPr lang="tr-TR" sz="29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148260" marR="148260" marT="74130" marB="741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900"/>
                        <a:t>992230</a:t>
                      </a:r>
                    </a:p>
                  </a:txBody>
                  <a:tcPr marL="148260" marR="148260" marT="74130" marB="74130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900" dirty="0"/>
                        <a:t>10</a:t>
                      </a:r>
                    </a:p>
                  </a:txBody>
                  <a:tcPr marL="148260" marR="148260" marT="74130" marB="74130"/>
                </a:tc>
                <a:extLst>
                  <a:ext uri="{0D108BD9-81ED-4DB2-BD59-A6C34878D82A}">
                    <a16:rowId xmlns:a16="http://schemas.microsoft.com/office/drawing/2014/main" val="2122379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698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9B2721E-F0B6-47D1-AC0F-455FF6B77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tr-TR" sz="2400" dirty="0" err="1">
                <a:solidFill>
                  <a:srgbClr val="FFFFFF"/>
                </a:solidFill>
              </a:rPr>
              <a:t>i</a:t>
            </a:r>
            <a:r>
              <a:rPr lang="tr-TR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nt</a:t>
            </a:r>
            <a:r>
              <a:rPr lang="tr-T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[] </a:t>
            </a:r>
            <a:r>
              <a:rPr lang="tr-TR" sz="2400" dirty="0" err="1">
                <a:solidFill>
                  <a:srgbClr val="FFFFFF"/>
                </a:solidFill>
              </a:rPr>
              <a:t>s</a:t>
            </a:r>
            <a:r>
              <a:rPr lang="tr-TR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ayilar</a:t>
            </a:r>
            <a:r>
              <a:rPr lang="tr-T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= </a:t>
            </a:r>
            <a:r>
              <a:rPr lang="tr-TR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new</a:t>
            </a:r>
            <a:r>
              <a:rPr lang="tr-T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</a:t>
            </a:r>
            <a:r>
              <a:rPr lang="tr-T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[6]</a:t>
            </a:r>
            <a:br>
              <a:rPr lang="tr-T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tr-T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tr-TR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Array</a:t>
            </a:r>
            <a:r>
              <a:rPr lang="tr-T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A023F60-063F-47BA-B2CD-466664F5A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311" y="2393792"/>
            <a:ext cx="3623768" cy="4013986"/>
          </a:xfrm>
        </p:spPr>
        <p:txBody>
          <a:bodyPr anchor="ctr">
            <a:normAutofit fontScale="92500" lnSpcReduction="20000"/>
          </a:bodyPr>
          <a:lstStyle/>
          <a:p>
            <a:r>
              <a:rPr lang="tr-TR" sz="1800" dirty="0" err="1"/>
              <a:t>int</a:t>
            </a:r>
            <a:r>
              <a:rPr lang="tr-TR" sz="1800" dirty="0"/>
              <a:t> değişken türü hafızada 4 </a:t>
            </a:r>
            <a:r>
              <a:rPr lang="tr-TR" sz="1800" dirty="0" err="1"/>
              <a:t>byte</a:t>
            </a:r>
            <a:r>
              <a:rPr lang="tr-TR" sz="1800" dirty="0"/>
              <a:t> yer kaplar.</a:t>
            </a:r>
          </a:p>
          <a:p>
            <a:r>
              <a:rPr lang="tr-TR" sz="1800" dirty="0"/>
              <a:t>Bu yüzden ardışık olan iki dizi elemanının adresleri arasındaki fark 4’tür.</a:t>
            </a:r>
          </a:p>
          <a:p>
            <a:r>
              <a:rPr lang="tr-TR" sz="1800" dirty="0"/>
              <a:t>Bir dizinin (</a:t>
            </a:r>
            <a:r>
              <a:rPr lang="tr-TR" sz="1800" dirty="0" err="1"/>
              <a:t>array</a:t>
            </a:r>
            <a:r>
              <a:rPr lang="tr-TR" sz="1800" dirty="0"/>
              <a:t>) adres bilgisine ulaşırken dizinin ilk elemanının adres bilgisi referans alınarak hesaplama yapılır.</a:t>
            </a:r>
          </a:p>
          <a:p>
            <a:r>
              <a:rPr lang="tr-TR" sz="1800" dirty="0"/>
              <a:t>Ör: </a:t>
            </a:r>
            <a:r>
              <a:rPr lang="tr-TR" sz="1800" dirty="0" err="1"/>
              <a:t>sayilar</a:t>
            </a:r>
            <a:r>
              <a:rPr lang="tr-TR" sz="1800" dirty="0"/>
              <a:t>[2] dizi elemanının adres bilgisine ulaşmak için aşağıdaki formül uygulanır.</a:t>
            </a:r>
          </a:p>
          <a:p>
            <a:pPr lvl="1"/>
            <a:r>
              <a:rPr lang="tr-TR" sz="1400" dirty="0" err="1"/>
              <a:t>sayilar</a:t>
            </a:r>
            <a:r>
              <a:rPr lang="tr-TR" sz="1400" dirty="0"/>
              <a:t>[2] </a:t>
            </a:r>
            <a:r>
              <a:rPr lang="tr-TR" sz="1400" dirty="0" err="1"/>
              <a:t>İndex’i</a:t>
            </a:r>
            <a:r>
              <a:rPr lang="tr-TR" sz="1400" dirty="0"/>
              <a:t> * 4 + </a:t>
            </a:r>
            <a:r>
              <a:rPr lang="tr-TR" sz="1400" dirty="0" err="1"/>
              <a:t>sayilar</a:t>
            </a:r>
            <a:r>
              <a:rPr lang="tr-TR" sz="1400" dirty="0"/>
              <a:t>[0]’</a:t>
            </a:r>
            <a:r>
              <a:rPr lang="tr-TR" sz="1400" dirty="0" err="1"/>
              <a:t>ın</a:t>
            </a:r>
            <a:r>
              <a:rPr lang="tr-TR" sz="1400" dirty="0"/>
              <a:t> adresi</a:t>
            </a:r>
          </a:p>
          <a:p>
            <a:pPr lvl="1"/>
            <a:r>
              <a:rPr lang="tr-TR" sz="1400" dirty="0"/>
              <a:t>2*4+99221110 = 99221118</a:t>
            </a:r>
          </a:p>
          <a:p>
            <a:r>
              <a:rPr lang="tr-TR" sz="1800" dirty="0"/>
              <a:t>Yani adres hesaplamada </a:t>
            </a:r>
            <a:r>
              <a:rPr lang="tr-TR" sz="1800" dirty="0" err="1"/>
              <a:t>index</a:t>
            </a:r>
            <a:r>
              <a:rPr lang="tr-TR" sz="1800" dirty="0"/>
              <a:t> değeri çarpan durumunda olduğu için sıfır değerinden başlar.</a:t>
            </a:r>
            <a:endParaRPr lang="en-US" sz="1800" dirty="0"/>
          </a:p>
        </p:txBody>
      </p:sp>
      <p:graphicFrame>
        <p:nvGraphicFramePr>
          <p:cNvPr id="7" name="Tablo 4">
            <a:extLst>
              <a:ext uri="{FF2B5EF4-FFF2-40B4-BE49-F238E27FC236}">
                <a16:creationId xmlns:a16="http://schemas.microsoft.com/office/drawing/2014/main" id="{0DB50B06-391D-455E-A3EF-EE268F9555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1145460"/>
              </p:ext>
            </p:extLst>
          </p:nvPr>
        </p:nvGraphicFramePr>
        <p:xfrm>
          <a:off x="670142" y="2457593"/>
          <a:ext cx="6795371" cy="36132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76014">
                  <a:extLst>
                    <a:ext uri="{9D8B030D-6E8A-4147-A177-3AD203B41FA5}">
                      <a16:colId xmlns:a16="http://schemas.microsoft.com/office/drawing/2014/main" val="1019396755"/>
                    </a:ext>
                  </a:extLst>
                </a:gridCol>
                <a:gridCol w="2000391">
                  <a:extLst>
                    <a:ext uri="{9D8B030D-6E8A-4147-A177-3AD203B41FA5}">
                      <a16:colId xmlns:a16="http://schemas.microsoft.com/office/drawing/2014/main" val="3335593882"/>
                    </a:ext>
                  </a:extLst>
                </a:gridCol>
                <a:gridCol w="2318966">
                  <a:extLst>
                    <a:ext uri="{9D8B030D-6E8A-4147-A177-3AD203B41FA5}">
                      <a16:colId xmlns:a16="http://schemas.microsoft.com/office/drawing/2014/main" val="3263804869"/>
                    </a:ext>
                  </a:extLst>
                </a:gridCol>
              </a:tblGrid>
              <a:tr h="516185">
                <a:tc>
                  <a:txBody>
                    <a:bodyPr/>
                    <a:lstStyle/>
                    <a:p>
                      <a:r>
                        <a:rPr lang="tr-TR" sz="2400" dirty="0">
                          <a:solidFill>
                            <a:schemeClr val="tx1"/>
                          </a:solidFill>
                        </a:rPr>
                        <a:t>Değişken[</a:t>
                      </a:r>
                      <a:r>
                        <a:rPr lang="tr-TR" sz="2400" dirty="0" err="1">
                          <a:solidFill>
                            <a:schemeClr val="tx1"/>
                          </a:solidFill>
                        </a:rPr>
                        <a:t>index</a:t>
                      </a:r>
                      <a:r>
                        <a:rPr lang="tr-TR" sz="24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 marL="122096" marR="122096" marT="61048" marB="6104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400" dirty="0"/>
                        <a:t>Adres</a:t>
                      </a:r>
                    </a:p>
                  </a:txBody>
                  <a:tcPr marL="122096" marR="122096" marT="61048" marB="61048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400"/>
                        <a:t>İçerik</a:t>
                      </a:r>
                    </a:p>
                  </a:txBody>
                  <a:tcPr marL="122096" marR="122096" marT="61048" marB="61048"/>
                </a:tc>
                <a:extLst>
                  <a:ext uri="{0D108BD9-81ED-4DB2-BD59-A6C34878D82A}">
                    <a16:rowId xmlns:a16="http://schemas.microsoft.com/office/drawing/2014/main" val="3160206797"/>
                  </a:ext>
                </a:extLst>
              </a:tr>
              <a:tr h="516185">
                <a:tc>
                  <a:txBody>
                    <a:bodyPr/>
                    <a:lstStyle/>
                    <a:p>
                      <a:pPr algn="r"/>
                      <a:r>
                        <a:rPr lang="tr-TR" sz="2400" dirty="0" err="1">
                          <a:solidFill>
                            <a:schemeClr val="tx1"/>
                          </a:solidFill>
                        </a:rPr>
                        <a:t>sayilar</a:t>
                      </a:r>
                      <a:r>
                        <a:rPr lang="tr-TR" sz="2400" dirty="0">
                          <a:solidFill>
                            <a:schemeClr val="tx1"/>
                          </a:solidFill>
                        </a:rPr>
                        <a:t>[0]</a:t>
                      </a:r>
                    </a:p>
                  </a:txBody>
                  <a:tcPr marL="122096" marR="122096" marT="61048" marB="6104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400" dirty="0"/>
                        <a:t>99221110</a:t>
                      </a:r>
                    </a:p>
                  </a:txBody>
                  <a:tcPr marL="122096" marR="122096" marT="61048" marB="61048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400"/>
                        <a:t>5</a:t>
                      </a:r>
                    </a:p>
                  </a:txBody>
                  <a:tcPr marL="122096" marR="122096" marT="61048" marB="61048"/>
                </a:tc>
                <a:extLst>
                  <a:ext uri="{0D108BD9-81ED-4DB2-BD59-A6C34878D82A}">
                    <a16:rowId xmlns:a16="http://schemas.microsoft.com/office/drawing/2014/main" val="3816190856"/>
                  </a:ext>
                </a:extLst>
              </a:tr>
              <a:tr h="51618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400" dirty="0" err="1">
                          <a:solidFill>
                            <a:schemeClr val="tx1"/>
                          </a:solidFill>
                        </a:rPr>
                        <a:t>sayilar</a:t>
                      </a:r>
                      <a:r>
                        <a:rPr lang="tr-TR" sz="2400" dirty="0">
                          <a:solidFill>
                            <a:schemeClr val="tx1"/>
                          </a:solidFill>
                        </a:rPr>
                        <a:t>[1]</a:t>
                      </a:r>
                    </a:p>
                  </a:txBody>
                  <a:tcPr marL="122096" marR="122096" marT="61048" marB="6104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400" dirty="0"/>
                        <a:t>99221114</a:t>
                      </a:r>
                    </a:p>
                  </a:txBody>
                  <a:tcPr marL="122096" marR="122096" marT="61048" marB="61048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400"/>
                        <a:t>6</a:t>
                      </a:r>
                    </a:p>
                  </a:txBody>
                  <a:tcPr marL="122096" marR="122096" marT="61048" marB="61048"/>
                </a:tc>
                <a:extLst>
                  <a:ext uri="{0D108BD9-81ED-4DB2-BD59-A6C34878D82A}">
                    <a16:rowId xmlns:a16="http://schemas.microsoft.com/office/drawing/2014/main" val="3671571123"/>
                  </a:ext>
                </a:extLst>
              </a:tr>
              <a:tr h="51618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400" dirty="0" err="1">
                          <a:solidFill>
                            <a:schemeClr val="tx1"/>
                          </a:solidFill>
                        </a:rPr>
                        <a:t>sayilar</a:t>
                      </a:r>
                      <a:r>
                        <a:rPr lang="tr-TR" sz="2400" dirty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</a:txBody>
                  <a:tcPr marL="122096" marR="122096" marT="61048" marB="6104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400" dirty="0"/>
                        <a:t>99221118</a:t>
                      </a:r>
                    </a:p>
                  </a:txBody>
                  <a:tcPr marL="122096" marR="122096" marT="61048" marB="61048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400"/>
                        <a:t>7</a:t>
                      </a:r>
                    </a:p>
                  </a:txBody>
                  <a:tcPr marL="122096" marR="122096" marT="61048" marB="61048"/>
                </a:tc>
                <a:extLst>
                  <a:ext uri="{0D108BD9-81ED-4DB2-BD59-A6C34878D82A}">
                    <a16:rowId xmlns:a16="http://schemas.microsoft.com/office/drawing/2014/main" val="140899366"/>
                  </a:ext>
                </a:extLst>
              </a:tr>
              <a:tr h="516185">
                <a:tc>
                  <a:txBody>
                    <a:bodyPr/>
                    <a:lstStyle/>
                    <a:p>
                      <a:pPr algn="r"/>
                      <a:r>
                        <a:rPr lang="tr-TR" sz="2400" dirty="0" err="1">
                          <a:solidFill>
                            <a:schemeClr val="tx1"/>
                          </a:solidFill>
                        </a:rPr>
                        <a:t>sayilar</a:t>
                      </a:r>
                      <a:r>
                        <a:rPr lang="tr-TR" sz="2400" dirty="0">
                          <a:solidFill>
                            <a:schemeClr val="tx1"/>
                          </a:solidFill>
                        </a:rPr>
                        <a:t>[3]</a:t>
                      </a:r>
                    </a:p>
                  </a:txBody>
                  <a:tcPr marL="122096" marR="122096" marT="61048" marB="6104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400" dirty="0"/>
                        <a:t>99221122</a:t>
                      </a:r>
                    </a:p>
                  </a:txBody>
                  <a:tcPr marL="122096" marR="122096" marT="61048" marB="61048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400"/>
                        <a:t>8</a:t>
                      </a:r>
                    </a:p>
                  </a:txBody>
                  <a:tcPr marL="122096" marR="122096" marT="61048" marB="61048"/>
                </a:tc>
                <a:extLst>
                  <a:ext uri="{0D108BD9-81ED-4DB2-BD59-A6C34878D82A}">
                    <a16:rowId xmlns:a16="http://schemas.microsoft.com/office/drawing/2014/main" val="41989422"/>
                  </a:ext>
                </a:extLst>
              </a:tr>
              <a:tr h="516185">
                <a:tc>
                  <a:txBody>
                    <a:bodyPr/>
                    <a:lstStyle/>
                    <a:p>
                      <a:pPr algn="r"/>
                      <a:r>
                        <a:rPr lang="tr-TR" sz="2400" dirty="0" err="1">
                          <a:solidFill>
                            <a:schemeClr val="tx1"/>
                          </a:solidFill>
                        </a:rPr>
                        <a:t>sayilar</a:t>
                      </a:r>
                      <a:r>
                        <a:rPr lang="tr-TR" sz="2400" dirty="0">
                          <a:solidFill>
                            <a:schemeClr val="tx1"/>
                          </a:solidFill>
                        </a:rPr>
                        <a:t>[4]</a:t>
                      </a:r>
                    </a:p>
                  </a:txBody>
                  <a:tcPr marL="122096" marR="122096" marT="61048" marB="6104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400" dirty="0"/>
                        <a:t>99221126</a:t>
                      </a:r>
                    </a:p>
                  </a:txBody>
                  <a:tcPr marL="122096" marR="122096" marT="61048" marB="61048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400"/>
                        <a:t>9</a:t>
                      </a:r>
                    </a:p>
                  </a:txBody>
                  <a:tcPr marL="122096" marR="122096" marT="61048" marB="61048"/>
                </a:tc>
                <a:extLst>
                  <a:ext uri="{0D108BD9-81ED-4DB2-BD59-A6C34878D82A}">
                    <a16:rowId xmlns:a16="http://schemas.microsoft.com/office/drawing/2014/main" val="1406713938"/>
                  </a:ext>
                </a:extLst>
              </a:tr>
              <a:tr h="516185">
                <a:tc>
                  <a:txBody>
                    <a:bodyPr/>
                    <a:lstStyle/>
                    <a:p>
                      <a:pPr algn="r"/>
                      <a:r>
                        <a:rPr lang="tr-TR" sz="2400" dirty="0" err="1">
                          <a:solidFill>
                            <a:schemeClr val="tx1"/>
                          </a:solidFill>
                        </a:rPr>
                        <a:t>sayilar</a:t>
                      </a:r>
                      <a:r>
                        <a:rPr lang="tr-TR" sz="2400" dirty="0">
                          <a:solidFill>
                            <a:schemeClr val="tx1"/>
                          </a:solidFill>
                        </a:rPr>
                        <a:t>[5]</a:t>
                      </a:r>
                    </a:p>
                  </a:txBody>
                  <a:tcPr marL="122096" marR="122096" marT="61048" marB="6104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400" dirty="0"/>
                        <a:t>99221130</a:t>
                      </a:r>
                    </a:p>
                  </a:txBody>
                  <a:tcPr marL="122096" marR="122096" marT="61048" marB="61048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400" dirty="0"/>
                        <a:t>10</a:t>
                      </a:r>
                    </a:p>
                  </a:txBody>
                  <a:tcPr marL="122096" marR="122096" marT="61048" marB="61048"/>
                </a:tc>
                <a:extLst>
                  <a:ext uri="{0D108BD9-81ED-4DB2-BD59-A6C34878D82A}">
                    <a16:rowId xmlns:a16="http://schemas.microsoft.com/office/drawing/2014/main" val="2122379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740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4D535D-6052-4B0F-AB2C-6866ED79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286934"/>
            <a:ext cx="9618132" cy="79014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tr-TR" sz="3200">
                <a:solidFill>
                  <a:schemeClr val="bg1"/>
                </a:solidFill>
              </a:rPr>
              <a:t>Satırları Yorum Satırı Haline Getirmek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9AD024C-3363-41C5-B80F-53CB40D82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4" y="2365002"/>
            <a:ext cx="9618132" cy="1536382"/>
          </a:xfrm>
        </p:spPr>
        <p:txBody>
          <a:bodyPr>
            <a:normAutofit/>
          </a:bodyPr>
          <a:lstStyle/>
          <a:p>
            <a:r>
              <a:rPr lang="tr-TR" sz="2000" dirty="0"/>
              <a:t>1.Yöntem:</a:t>
            </a:r>
          </a:p>
          <a:p>
            <a:pPr lvl="1"/>
            <a:r>
              <a:rPr lang="tr-TR" sz="2000" dirty="0"/>
              <a:t>Yorum satırı yapılacak satırları seçiniz.</a:t>
            </a:r>
          </a:p>
          <a:p>
            <a:pPr lvl="1"/>
            <a:r>
              <a:rPr lang="tr-TR" sz="2000" dirty="0"/>
              <a:t>Sırasıyla CTRL + E </a:t>
            </a:r>
            <a:r>
              <a:rPr lang="tr-TR" sz="2000" dirty="0">
                <a:sym typeface="Wingdings" panose="05000000000000000000" pitchFamily="2" charset="2"/>
              </a:rPr>
              <a:t> CTRL + C tuşlarına basınız.</a:t>
            </a:r>
          </a:p>
          <a:p>
            <a:r>
              <a:rPr lang="tr-TR" sz="2000" dirty="0">
                <a:sym typeface="Wingdings" panose="05000000000000000000" pitchFamily="2" charset="2"/>
              </a:rPr>
              <a:t>2.Yöntem:</a:t>
            </a:r>
          </a:p>
          <a:p>
            <a:endParaRPr lang="tr-TR" sz="2000" dirty="0">
              <a:sym typeface="Wingdings" panose="05000000000000000000" pitchFamily="2" charset="2"/>
            </a:endParaRPr>
          </a:p>
          <a:p>
            <a:endParaRPr lang="tr-TR" sz="2000" dirty="0"/>
          </a:p>
        </p:txBody>
      </p:sp>
      <p:pic>
        <p:nvPicPr>
          <p:cNvPr id="5" name="Resim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AE321275-082D-43C8-B87C-3EC8B9DD2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26" y="4270586"/>
            <a:ext cx="609600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29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Başlık 3">
            <a:extLst>
              <a:ext uri="{FF2B5EF4-FFF2-40B4-BE49-F238E27FC236}">
                <a16:creationId xmlns:a16="http://schemas.microsoft.com/office/drawing/2014/main" id="{4DCDA645-5FAE-47C2-95A9-BF7F9912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tr-TR" sz="4000">
                <a:solidFill>
                  <a:srgbClr val="FFFFFF"/>
                </a:solidFill>
              </a:rPr>
              <a:t>For Döngüsü</a:t>
            </a:r>
          </a:p>
        </p:txBody>
      </p:sp>
      <p:graphicFrame>
        <p:nvGraphicFramePr>
          <p:cNvPr id="29" name="İçerik Yer Tutucusu 4">
            <a:extLst>
              <a:ext uri="{FF2B5EF4-FFF2-40B4-BE49-F238E27FC236}">
                <a16:creationId xmlns:a16="http://schemas.microsoft.com/office/drawing/2014/main" id="{5830379B-15EE-4352-9439-B806972F9F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2244540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77124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4D535D-6052-4B0F-AB2C-6866ED79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286934"/>
            <a:ext cx="9618132" cy="79014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tr-TR" sz="3200" dirty="0">
                <a:solidFill>
                  <a:schemeClr val="bg1"/>
                </a:solidFill>
              </a:rPr>
              <a:t>Satırlardaki Yorum Satırını Kaldırmak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9AD024C-3363-41C5-B80F-53CB40D82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4" y="2365002"/>
            <a:ext cx="9618132" cy="1536382"/>
          </a:xfrm>
        </p:spPr>
        <p:txBody>
          <a:bodyPr>
            <a:normAutofit/>
          </a:bodyPr>
          <a:lstStyle/>
          <a:p>
            <a:r>
              <a:rPr lang="tr-TR" sz="2000" dirty="0"/>
              <a:t>1.Yöntem:</a:t>
            </a:r>
          </a:p>
          <a:p>
            <a:pPr lvl="1"/>
            <a:r>
              <a:rPr lang="tr-TR" sz="2000" dirty="0"/>
              <a:t>Yorum satırı yapılacak satırları seçiniz.</a:t>
            </a:r>
          </a:p>
          <a:p>
            <a:pPr lvl="1"/>
            <a:r>
              <a:rPr lang="tr-TR" sz="2000" dirty="0"/>
              <a:t>Sırasıyla CTRL + E </a:t>
            </a:r>
            <a:r>
              <a:rPr lang="tr-TR" sz="2000" dirty="0">
                <a:sym typeface="Wingdings" panose="05000000000000000000" pitchFamily="2" charset="2"/>
              </a:rPr>
              <a:t> CTRL + U tuşlarına basınız.</a:t>
            </a:r>
          </a:p>
          <a:p>
            <a:r>
              <a:rPr lang="tr-TR" sz="2000" dirty="0">
                <a:sym typeface="Wingdings" panose="05000000000000000000" pitchFamily="2" charset="2"/>
              </a:rPr>
              <a:t>2.Yöntem:</a:t>
            </a:r>
          </a:p>
          <a:p>
            <a:endParaRPr lang="tr-TR" sz="2000" dirty="0">
              <a:sym typeface="Wingdings" panose="05000000000000000000" pitchFamily="2" charset="2"/>
            </a:endParaRPr>
          </a:p>
          <a:p>
            <a:endParaRPr lang="tr-TR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E321275-082D-43C8-B87C-3EC8B9DD2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5102" y="4270586"/>
            <a:ext cx="57878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51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F2B67B5-6221-4242-B926-7C00DDF3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tr-TR">
                <a:solidFill>
                  <a:schemeClr val="accent1"/>
                </a:solidFill>
              </a:rPr>
              <a:t>Rastgele Bir Kuvvet ile Oyun Objesini Hareket Ettirelim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DAD83E1-D889-4A63-B95E-D53BD8D34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570203" cy="5064964"/>
          </a:xfrm>
        </p:spPr>
        <p:txBody>
          <a:bodyPr anchor="ctr">
            <a:normAutofit fontScale="92500" lnSpcReduction="20000"/>
          </a:bodyPr>
          <a:lstStyle/>
          <a:p>
            <a:pPr marL="0" lvl="0" indent="0">
              <a:buNone/>
            </a:pPr>
            <a:r>
              <a:rPr lang="tr-TR" sz="2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tr-TR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tr-TR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600" dirty="0" err="1">
                <a:solidFill>
                  <a:srgbClr val="2B91AF"/>
                </a:solidFill>
                <a:latin typeface="Consolas" panose="020B0609020204030204" pitchFamily="49" charset="0"/>
              </a:rPr>
              <a:t>HareketKontrol</a:t>
            </a:r>
            <a:r>
              <a:rPr lang="tr-TR" sz="2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tr-TR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MonoBehaviour</a:t>
            </a:r>
            <a:endParaRPr lang="tr-TR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tr-TR" sz="2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None/>
            </a:pPr>
            <a:r>
              <a:rPr lang="tr-TR" sz="2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26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tr-TR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600" dirty="0">
                <a:solidFill>
                  <a:srgbClr val="0000FF"/>
                </a:solidFill>
                <a:latin typeface="Consolas" panose="020B0609020204030204" pitchFamily="49" charset="0"/>
              </a:rPr>
              <a:t>Start</a:t>
            </a:r>
            <a:r>
              <a:rPr lang="tr-TR" sz="2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lvl="0" indent="0">
              <a:buNone/>
            </a:pPr>
            <a:r>
              <a:rPr lang="tr-TR" sz="2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lvl="0" indent="0">
              <a:buNone/>
            </a:pPr>
            <a:r>
              <a:rPr lang="tr-TR" sz="2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2600" dirty="0">
                <a:solidFill>
                  <a:srgbClr val="008000"/>
                </a:solidFill>
                <a:latin typeface="Consolas" panose="020B0609020204030204" pitchFamily="49" charset="0"/>
              </a:rPr>
              <a:t>//Oyun objesini rastgele bir kuvvetle hareket ettiriyoruz</a:t>
            </a:r>
            <a:endParaRPr lang="tr-TR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tr-TR" sz="2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GetComponent</a:t>
            </a:r>
            <a:r>
              <a:rPr lang="tr-TR" sz="2600" dirty="0">
                <a:solidFill>
                  <a:srgbClr val="000000"/>
                </a:solidFill>
                <a:latin typeface="Consolas" panose="020B0609020204030204" pitchFamily="49" charset="0"/>
              </a:rPr>
              <a:t>&lt;Rigidbody2D&gt;().</a:t>
            </a:r>
            <a:r>
              <a:rPr lang="tr-TR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AddForce</a:t>
            </a:r>
            <a:r>
              <a:rPr lang="tr-TR" sz="2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26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tr-TR" sz="2600" dirty="0">
                <a:solidFill>
                  <a:srgbClr val="000000"/>
                </a:solidFill>
                <a:latin typeface="Consolas" panose="020B0609020204030204" pitchFamily="49" charset="0"/>
              </a:rPr>
              <a:t> Vector2(</a:t>
            </a:r>
            <a:r>
              <a:rPr lang="tr-TR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Random.Range</a:t>
            </a:r>
            <a:r>
              <a:rPr lang="tr-TR" sz="2600" dirty="0">
                <a:solidFill>
                  <a:srgbClr val="000000"/>
                </a:solidFill>
                <a:latin typeface="Consolas" panose="020B0609020204030204" pitchFamily="49" charset="0"/>
              </a:rPr>
              <a:t>(-5, 5), </a:t>
            </a:r>
            <a:r>
              <a:rPr lang="tr-TR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Random.Range</a:t>
            </a:r>
            <a:r>
              <a:rPr lang="tr-TR" sz="2600" dirty="0">
                <a:solidFill>
                  <a:srgbClr val="000000"/>
                </a:solidFill>
                <a:latin typeface="Consolas" panose="020B0609020204030204" pitchFamily="49" charset="0"/>
              </a:rPr>
              <a:t>(-5, 5)), ForceMode2D.Impulse);</a:t>
            </a:r>
          </a:p>
          <a:p>
            <a:pPr marL="0" lvl="0" indent="0">
              <a:buNone/>
            </a:pPr>
            <a:r>
              <a:rPr lang="tr-TR" sz="2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lvl="0" indent="0">
              <a:buNone/>
            </a:pPr>
            <a:r>
              <a:rPr lang="tr-TR" sz="2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583310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9EE0E19-2D4E-4106-BE3A-E814A15E9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tr-TR" sz="4200" dirty="0"/>
              <a:t>4 Elemanlı </a:t>
            </a:r>
            <a:r>
              <a:rPr lang="tr-TR" sz="4200" dirty="0" err="1"/>
              <a:t>GameObject</a:t>
            </a:r>
            <a:r>
              <a:rPr lang="tr-TR" sz="4200" dirty="0"/>
              <a:t> Türünde </a:t>
            </a:r>
            <a:r>
              <a:rPr lang="tr-TR" sz="4200" dirty="0" err="1"/>
              <a:t>Array</a:t>
            </a:r>
            <a:r>
              <a:rPr lang="tr-TR" sz="4200" dirty="0"/>
              <a:t> Tanımlamak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08CEA01-5534-49DB-9363-738F4E7E4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InputKontrol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MonoBehaviour</a:t>
            </a:r>
            <a:endParaRPr lang="tr-TR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SerializeField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astreoidPrefab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tr-TR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[4];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959711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15F4E9A-37FF-47C3-95B7-2215E6F04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tr-TR" sz="4600"/>
              <a:t>Mouse ile Sol Click Yapılan Noktaya 4 Tane Astreoid’in Oluşmasını Sağlamak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3D14585-8220-4AB5-BE07-61E829B5F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715" y="0"/>
            <a:ext cx="6716452" cy="708658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>
                <a:solidFill>
                  <a:srgbClr val="0000FF"/>
                </a:solidFill>
                <a:latin typeface="Consolas" panose="020B0609020204030204" pitchFamily="49" charset="0"/>
              </a:rPr>
              <a:t>Update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Input.GetButtonDown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"Fire1"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Input.mousePosition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Vector3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Input.mousePosition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position.z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-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Camera.main.transform.position.z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position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Camera.main.ScreenToWorldPoint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(position);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n-NO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4; i++)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astreoids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[i] =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Instantiate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astreoidPrefab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Quaternion.identity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451296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2EAD1F4D-53DC-4FAC-AD7A-78F7704AC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Mouse Sol </a:t>
            </a:r>
            <a:r>
              <a:rPr lang="tr-TR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Click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ile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Oyunda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Son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Oluştur</a:t>
            </a:r>
            <a:r>
              <a:rPr lang="tr-TR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muş </a:t>
            </a:r>
            <a:r>
              <a:rPr lang="tr-TR" sz="7200" dirty="0"/>
              <a:t>Olduğumuz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Astreoid’leri</a:t>
            </a:r>
            <a:r>
              <a:rPr lang="tr-TR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Sağ </a:t>
            </a:r>
            <a:r>
              <a:rPr lang="tr-TR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Click</a:t>
            </a:r>
            <a:r>
              <a:rPr lang="tr-TR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ile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Yok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Edelim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498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B2E588E-5464-4550-8C0B-3753B56F9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08488"/>
            <a:ext cx="11732217" cy="67495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>
                <a:solidFill>
                  <a:srgbClr val="0000FF"/>
                </a:solidFill>
                <a:latin typeface="Consolas" panose="020B0609020204030204" pitchFamily="49" charset="0"/>
              </a:rPr>
              <a:t>Update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Input.GetMouseButtonDown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(0))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Input.mousePosition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Vector3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Input.mousePosition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position.z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-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Camera.main.transform.position.z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position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Camera.main.ScreenToWorldPoint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(position);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</a:p>
          <a:p>
            <a:pPr marL="0" indent="0">
              <a:buNone/>
            </a:pP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n-NO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4; i++)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astreoids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[i] =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Instantiate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astreoidPrefab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Quaternion.identity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Input.GetMouseButtonDown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(1))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astreoids.Length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astreoids.Length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Destroy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astreoids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[i]);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86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4C74C1C-EF2E-40CF-A712-656E694E6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95A8A02-6C12-4D0F-8870-63AE3D6B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</p:spPr>
        <p:txBody>
          <a:bodyPr anchor="b">
            <a:normAutofit/>
          </a:bodyPr>
          <a:lstStyle/>
          <a:p>
            <a:r>
              <a:rPr lang="tr-TR" sz="4800"/>
              <a:t>List (Liste)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B4A4A37-B1ED-4D89-8251-4EB4C177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110" y="1186882"/>
            <a:ext cx="4235516" cy="4235516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4195138-FF28-4763-AB9D-D3AC84119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478" y="1988041"/>
            <a:ext cx="6813210" cy="4071796"/>
          </a:xfrm>
        </p:spPr>
        <p:txBody>
          <a:bodyPr anchor="ctr">
            <a:normAutofit/>
          </a:bodyPr>
          <a:lstStyle/>
          <a:p>
            <a:r>
              <a:rPr lang="tr-TR" sz="2400" dirty="0" err="1"/>
              <a:t>List</a:t>
            </a:r>
            <a:r>
              <a:rPr lang="tr-TR" sz="2400" dirty="0"/>
              <a:t> içinde tutulacak olan değerlerin eleman sayısını önceden belirtmek zorunda değiliz.</a:t>
            </a:r>
          </a:p>
          <a:p>
            <a:r>
              <a:rPr lang="tr-TR" sz="2400" dirty="0"/>
              <a:t>İçerisinde saklanacak olan verilerin veri türü aynı olmak zorundadır.</a:t>
            </a:r>
          </a:p>
          <a:p>
            <a:r>
              <a:rPr lang="tr-TR" sz="2400" dirty="0" err="1">
                <a:solidFill>
                  <a:srgbClr val="0070C0"/>
                </a:solidFill>
              </a:rPr>
              <a:t>using</a:t>
            </a:r>
            <a:r>
              <a:rPr lang="tr-TR" sz="2400" dirty="0">
                <a:solidFill>
                  <a:srgbClr val="0070C0"/>
                </a:solidFill>
              </a:rPr>
              <a:t> </a:t>
            </a:r>
            <a:r>
              <a:rPr lang="tr-TR" sz="2400" dirty="0" err="1">
                <a:solidFill>
                  <a:srgbClr val="0070C0"/>
                </a:solidFill>
              </a:rPr>
              <a:t>System.Collections.Generic</a:t>
            </a:r>
            <a:r>
              <a:rPr lang="tr-TR" sz="2400" dirty="0">
                <a:solidFill>
                  <a:srgbClr val="0070C0"/>
                </a:solidFill>
              </a:rPr>
              <a:t>; </a:t>
            </a:r>
            <a:r>
              <a:rPr lang="tr-TR" sz="2400" dirty="0"/>
              <a:t>alan adının içerisinde yer alırlar.</a:t>
            </a:r>
          </a:p>
          <a:p>
            <a:r>
              <a:rPr lang="tr-TR" sz="2400" dirty="0"/>
              <a:t>Listelerin kapasitesi (içerisinde tuttukları değer sayısı)  ihtiyaç olduğunda arttırılabilir.</a:t>
            </a:r>
          </a:p>
          <a:p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198639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602341F-FB8C-4CBD-ABF5-C8D452CC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121" y="321734"/>
            <a:ext cx="5136412" cy="1135737"/>
          </a:xfrm>
        </p:spPr>
        <p:txBody>
          <a:bodyPr>
            <a:normAutofit/>
          </a:bodyPr>
          <a:lstStyle/>
          <a:p>
            <a:r>
              <a:rPr lang="tr-TR" sz="3600"/>
              <a:t>List Örnekleri</a:t>
            </a:r>
          </a:p>
        </p:txBody>
      </p:sp>
      <p:pic>
        <p:nvPicPr>
          <p:cNvPr id="5" name="Grafik 4" descr="List">
            <a:extLst>
              <a:ext uri="{FF2B5EF4-FFF2-40B4-BE49-F238E27FC236}">
                <a16:creationId xmlns:a16="http://schemas.microsoft.com/office/drawing/2014/main" id="{060F1016-CB5C-4E30-ADF2-B19CA9CF9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" y="539063"/>
            <a:ext cx="5779884" cy="577988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713128"/>
            <a:ext cx="1068867" cy="2126625"/>
            <a:chOff x="10918968" y="713127"/>
            <a:chExt cx="1273032" cy="253283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3AF0C0-BF20-4BF6-8BBC-5C84F78C5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120" y="1782981"/>
            <a:ext cx="5136412" cy="4393982"/>
          </a:xfrm>
        </p:spPr>
        <p:txBody>
          <a:bodyPr>
            <a:normAutofit/>
          </a:bodyPr>
          <a:lstStyle/>
          <a:p>
            <a:r>
              <a:rPr lang="tr-TR" sz="2000" dirty="0" err="1"/>
              <a:t>List</a:t>
            </a:r>
            <a:r>
              <a:rPr lang="tr-TR" sz="2000" dirty="0"/>
              <a:t>&lt;</a:t>
            </a:r>
            <a:r>
              <a:rPr lang="tr-TR" sz="2000" dirty="0" err="1"/>
              <a:t>int</a:t>
            </a:r>
            <a:r>
              <a:rPr lang="tr-TR" sz="2000" dirty="0"/>
              <a:t>&gt; </a:t>
            </a:r>
            <a:r>
              <a:rPr lang="tr-TR" sz="2000" dirty="0" err="1"/>
              <a:t>sayiliste</a:t>
            </a:r>
            <a:r>
              <a:rPr lang="tr-TR" sz="2000" dirty="0"/>
              <a:t>=</a:t>
            </a:r>
            <a:r>
              <a:rPr lang="tr-TR" sz="2000" dirty="0" err="1"/>
              <a:t>new</a:t>
            </a:r>
            <a:r>
              <a:rPr lang="tr-TR" sz="2000" dirty="0"/>
              <a:t> </a:t>
            </a:r>
            <a:r>
              <a:rPr lang="tr-TR" sz="2000" dirty="0" err="1"/>
              <a:t>List</a:t>
            </a:r>
            <a:r>
              <a:rPr lang="tr-TR" sz="2000" dirty="0"/>
              <a:t>&lt;</a:t>
            </a:r>
            <a:r>
              <a:rPr lang="tr-TR" sz="2000" dirty="0" err="1"/>
              <a:t>int</a:t>
            </a:r>
            <a:r>
              <a:rPr lang="tr-TR" sz="2000" dirty="0"/>
              <a:t>&gt;()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7618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27850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60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5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37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aşlık 5">
            <a:extLst>
              <a:ext uri="{FF2B5EF4-FFF2-40B4-BE49-F238E27FC236}">
                <a16:creationId xmlns:a16="http://schemas.microsoft.com/office/drawing/2014/main" id="{8D533D61-482B-4192-ABF9-AF624F1BC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375474"/>
                </a:solidFill>
              </a:rPr>
              <a:t>using </a:t>
            </a:r>
            <a:r>
              <a:rPr lang="en-US" sz="5400" dirty="0" err="1">
                <a:solidFill>
                  <a:srgbClr val="375474"/>
                </a:solidFill>
              </a:rPr>
              <a:t>System.Collections.Generic</a:t>
            </a:r>
            <a:r>
              <a:rPr lang="en-US" sz="5400" dirty="0">
                <a:solidFill>
                  <a:srgbClr val="375474"/>
                </a:solidFill>
              </a:rPr>
              <a:t>;</a:t>
            </a: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8452AA03-30D6-4301-A4E0-FA410A108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09530" y="5799489"/>
            <a:ext cx="8767860" cy="440822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 algn="ctr">
              <a:buNone/>
            </a:pPr>
            <a:r>
              <a:rPr lang="en-US" sz="2000" dirty="0" err="1">
                <a:solidFill>
                  <a:srgbClr val="375474"/>
                </a:solidFill>
              </a:rPr>
              <a:t>Henüz</a:t>
            </a:r>
            <a:r>
              <a:rPr lang="en-US" sz="2000" dirty="0">
                <a:solidFill>
                  <a:srgbClr val="375474"/>
                </a:solidFill>
              </a:rPr>
              <a:t> </a:t>
            </a:r>
            <a:r>
              <a:rPr lang="en-US" sz="2000" dirty="0" err="1">
                <a:solidFill>
                  <a:srgbClr val="375474"/>
                </a:solidFill>
              </a:rPr>
              <a:t>bu</a:t>
            </a:r>
            <a:r>
              <a:rPr lang="en-US" sz="2000" dirty="0">
                <a:solidFill>
                  <a:srgbClr val="375474"/>
                </a:solidFill>
              </a:rPr>
              <a:t> </a:t>
            </a:r>
            <a:r>
              <a:rPr lang="en-US" sz="2000" dirty="0" err="1">
                <a:solidFill>
                  <a:srgbClr val="375474"/>
                </a:solidFill>
              </a:rPr>
              <a:t>kütüphaneyi</a:t>
            </a:r>
            <a:r>
              <a:rPr lang="en-US" sz="2000" dirty="0">
                <a:solidFill>
                  <a:srgbClr val="375474"/>
                </a:solidFill>
              </a:rPr>
              <a:t> </a:t>
            </a:r>
            <a:r>
              <a:rPr lang="en-US" sz="2000" dirty="0" err="1">
                <a:solidFill>
                  <a:srgbClr val="375474"/>
                </a:solidFill>
              </a:rPr>
              <a:t>kullanmamış</a:t>
            </a:r>
            <a:r>
              <a:rPr lang="en-US" sz="2000" dirty="0">
                <a:solidFill>
                  <a:srgbClr val="375474"/>
                </a:solidFill>
              </a:rPr>
              <a:t> </a:t>
            </a:r>
            <a:r>
              <a:rPr lang="en-US" sz="2000" dirty="0" err="1">
                <a:solidFill>
                  <a:srgbClr val="375474"/>
                </a:solidFill>
              </a:rPr>
              <a:t>olduğumuz</a:t>
            </a:r>
            <a:r>
              <a:rPr lang="en-US" sz="2000" dirty="0">
                <a:solidFill>
                  <a:srgbClr val="375474"/>
                </a:solidFill>
              </a:rPr>
              <a:t> </a:t>
            </a:r>
            <a:r>
              <a:rPr lang="en-US" sz="2000" dirty="0" err="1">
                <a:solidFill>
                  <a:srgbClr val="375474"/>
                </a:solidFill>
              </a:rPr>
              <a:t>için</a:t>
            </a:r>
            <a:r>
              <a:rPr lang="tr-TR" sz="2000" dirty="0">
                <a:solidFill>
                  <a:srgbClr val="375474"/>
                </a:solidFill>
              </a:rPr>
              <a:t> rengi</a:t>
            </a:r>
            <a:r>
              <a:rPr lang="en-US" sz="2000" dirty="0">
                <a:solidFill>
                  <a:srgbClr val="375474"/>
                </a:solidFill>
              </a:rPr>
              <a:t> </a:t>
            </a:r>
            <a:r>
              <a:rPr lang="en-US" sz="2000" dirty="0" err="1">
                <a:solidFill>
                  <a:srgbClr val="375474"/>
                </a:solidFill>
              </a:rPr>
              <a:t>bu</a:t>
            </a:r>
            <a:r>
              <a:rPr lang="en-US" sz="2000" dirty="0">
                <a:solidFill>
                  <a:srgbClr val="375474"/>
                </a:solidFill>
              </a:rPr>
              <a:t> </a:t>
            </a:r>
            <a:r>
              <a:rPr lang="en-US" sz="2000" dirty="0" err="1">
                <a:solidFill>
                  <a:srgbClr val="375474"/>
                </a:solidFill>
              </a:rPr>
              <a:t>şekilde</a:t>
            </a:r>
            <a:r>
              <a:rPr lang="en-US" sz="2000" dirty="0">
                <a:solidFill>
                  <a:srgbClr val="375474"/>
                </a:solidFill>
              </a:rPr>
              <a:t> </a:t>
            </a:r>
            <a:r>
              <a:rPr lang="en-US" sz="2000" dirty="0" err="1">
                <a:solidFill>
                  <a:srgbClr val="375474"/>
                </a:solidFill>
              </a:rPr>
              <a:t>görünmektedir</a:t>
            </a:r>
            <a:r>
              <a:rPr lang="en-US" sz="2000" dirty="0">
                <a:solidFill>
                  <a:srgbClr val="375474"/>
                </a:solidFill>
              </a:rPr>
              <a:t>.</a:t>
            </a:r>
          </a:p>
        </p:txBody>
      </p:sp>
      <p:pic>
        <p:nvPicPr>
          <p:cNvPr id="5" name="İçerik Yer Tutucusu 4" descr="ekran görüntüsü, ekran içeren bir resim&#10;&#10;Açıklama otomatik olarak oluşturuldu">
            <a:extLst>
              <a:ext uri="{FF2B5EF4-FFF2-40B4-BE49-F238E27FC236}">
                <a16:creationId xmlns:a16="http://schemas.microsoft.com/office/drawing/2014/main" id="{5E2F54CB-49D2-43C9-8336-6F1DEFA22B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6" b="-1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13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B107BA-2D2F-48D2-B4B7-7793C78B5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r-TR" sz="2800" dirty="0" err="1"/>
              <a:t>List</a:t>
            </a:r>
            <a:r>
              <a:rPr lang="tr-TR" sz="2800" dirty="0"/>
              <a:t> objesi oluşturulduktan sonra </a:t>
            </a:r>
            <a:r>
              <a:rPr lang="tr-TR" sz="2800" dirty="0" err="1"/>
              <a:t>Generic</a:t>
            </a:r>
            <a:r>
              <a:rPr lang="tr-TR" sz="2800" dirty="0"/>
              <a:t> kütüphanesi aktif olur </a:t>
            </a:r>
            <a:br>
              <a:rPr lang="tr-TR" sz="2800" dirty="0"/>
            </a:br>
            <a:r>
              <a:rPr lang="tr-TR" sz="2800" dirty="0"/>
              <a:t>ve bu yüzden kütüphanenin rengi değişir.</a:t>
            </a:r>
            <a:endParaRPr lang="en-US" sz="2800" dirty="0"/>
          </a:p>
        </p:txBody>
      </p:sp>
      <p:pic>
        <p:nvPicPr>
          <p:cNvPr id="6" name="İçerik Yer Tutucusu 5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C57A4977-D8D0-41A8-BB76-E6D9AB13A0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3" b="1"/>
          <a:stretch/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57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070EA5-A7F4-454A-A5BE-32FAA9EC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5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tr-TR" dirty="0" err="1">
                <a:latin typeface="Consolas" panose="020B0609020204030204" pitchFamily="49" charset="0"/>
              </a:rPr>
              <a:t>Syntax</a:t>
            </a:r>
            <a:endParaRPr lang="tr-TR" dirty="0">
              <a:latin typeface="Consolas" panose="020B0609020204030204" pitchFamily="49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5E010D8-9366-40F3-9BC6-228107A74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801" y="2519363"/>
            <a:ext cx="914400" cy="9144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022E71-05B3-4CA1-91AE-71D6F4A333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64000" y="643467"/>
            <a:ext cx="7289799" cy="5533496"/>
          </a:xfrm>
          <a:prstGeom prst="rect">
            <a:avLst/>
          </a:prstGeom>
        </p:spPr>
        <p:txBody>
          <a:bodyPr vert="horz" lIns="0" tIns="158700" rIns="0" bIns="158700" numCol="1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tr-TR" altLang="tr-TR" sz="2400" dirty="0" err="1">
                <a:solidFill>
                  <a:srgbClr val="0077AA"/>
                </a:solidFill>
                <a:latin typeface="Consolas" panose="020B0609020204030204" pitchFamily="49" charset="0"/>
              </a:rPr>
              <a:t>for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tr-TR" altLang="tr-TR" sz="2400" i="1" dirty="0">
                <a:solidFill>
                  <a:srgbClr val="000000"/>
                </a:solidFill>
                <a:latin typeface="Consolas" panose="020B0609020204030204" pitchFamily="49" charset="0"/>
              </a:rPr>
              <a:t>ifade </a:t>
            </a:r>
            <a:r>
              <a:rPr lang="tr-TR" altLang="tr-TR" sz="2400" i="1" dirty="0">
                <a:solidFill>
                  <a:srgbClr val="990055"/>
                </a:solidFill>
                <a:latin typeface="Consolas" panose="020B0609020204030204" pitchFamily="49" charset="0"/>
              </a:rPr>
              <a:t>1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tr-TR" altLang="tr-TR" sz="2400" i="1" dirty="0">
                <a:solidFill>
                  <a:srgbClr val="000000"/>
                </a:solidFill>
                <a:latin typeface="Consolas" panose="020B0609020204030204" pitchFamily="49" charset="0"/>
              </a:rPr>
              <a:t> ifade </a:t>
            </a:r>
            <a:r>
              <a:rPr lang="tr-TR" altLang="tr-TR" sz="2400" i="1" dirty="0">
                <a:solidFill>
                  <a:srgbClr val="990055"/>
                </a:solidFill>
                <a:latin typeface="Consolas" panose="020B0609020204030204" pitchFamily="49" charset="0"/>
              </a:rPr>
              <a:t>2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tr-TR" altLang="tr-TR" sz="2400" i="1" dirty="0">
                <a:solidFill>
                  <a:srgbClr val="000000"/>
                </a:solidFill>
                <a:latin typeface="Consolas" panose="020B0609020204030204" pitchFamily="49" charset="0"/>
              </a:rPr>
              <a:t> ifade </a:t>
            </a:r>
            <a:r>
              <a:rPr lang="tr-TR" altLang="tr-TR" sz="2400" i="1" dirty="0">
                <a:solidFill>
                  <a:srgbClr val="990055"/>
                </a:solidFill>
                <a:latin typeface="Consolas" panose="020B0609020204030204" pitchFamily="49" charset="0"/>
              </a:rPr>
              <a:t>3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tr-TR" altLang="tr-TR" sz="2400" i="1" dirty="0">
                <a:solidFill>
                  <a:srgbClr val="708090"/>
                </a:solidFill>
                <a:latin typeface="Consolas" panose="020B0609020204030204" pitchFamily="49" charset="0"/>
              </a:rPr>
              <a:t>     // yürütülecek kod bloğu</a:t>
            </a:r>
            <a:endParaRPr lang="tr-TR" altLang="tr-T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tr-TR" altLang="tr-TR" sz="1800" dirty="0">
                <a:solidFill>
                  <a:prstClr val="black"/>
                </a:solidFill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tr-TR" altLang="tr-TR" sz="1800" dirty="0">
              <a:solidFill>
                <a:prstClr val="black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tr-TR" altLang="tr-TR" sz="2400" i="1" dirty="0">
                <a:solidFill>
                  <a:srgbClr val="0070C0"/>
                </a:solidFill>
                <a:latin typeface="Consolas" panose="020B0609020204030204" pitchFamily="49" charset="0"/>
              </a:rPr>
              <a:t>İfade 1 </a:t>
            </a:r>
            <a:r>
              <a:rPr lang="tr-TR" altLang="tr-TR" sz="2400" i="1" dirty="0">
                <a:solidFill>
                  <a:srgbClr val="000000"/>
                </a:solidFill>
                <a:latin typeface="Consolas" panose="020B0609020204030204" pitchFamily="49" charset="0"/>
              </a:rPr>
              <a:t>: kod bloğunun yürütülmesinden önce bir kez yürütülür. Burada döngünün başlangıç değeri tanımlanabilir.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tr-TR" altLang="tr-TR" sz="24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tr-TR" altLang="tr-TR" sz="2400" i="1" dirty="0">
                <a:solidFill>
                  <a:srgbClr val="0070C0"/>
                </a:solidFill>
                <a:latin typeface="Consolas" panose="020B0609020204030204" pitchFamily="49" charset="0"/>
              </a:rPr>
              <a:t>İfade 2 </a:t>
            </a:r>
            <a:r>
              <a:rPr lang="tr-TR" altLang="tr-TR" sz="2400" i="1" dirty="0">
                <a:solidFill>
                  <a:srgbClr val="000000"/>
                </a:solidFill>
                <a:latin typeface="Consolas" panose="020B0609020204030204" pitchFamily="49" charset="0"/>
              </a:rPr>
              <a:t>: kod bloğunun yürütülmesi için koşul tanımlanır.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tr-TR" altLang="tr-TR" sz="24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tr-TR" altLang="tr-TR" sz="2400" i="1" dirty="0">
                <a:solidFill>
                  <a:srgbClr val="0070C0"/>
                </a:solidFill>
                <a:latin typeface="Consolas" panose="020B0609020204030204" pitchFamily="49" charset="0"/>
              </a:rPr>
              <a:t>İfade 3 </a:t>
            </a:r>
            <a:r>
              <a:rPr lang="tr-TR" altLang="tr-TR" sz="2400" i="1" dirty="0">
                <a:solidFill>
                  <a:srgbClr val="000000"/>
                </a:solidFill>
                <a:latin typeface="Consolas" panose="020B0609020204030204" pitchFamily="49" charset="0"/>
              </a:rPr>
              <a:t>: kod bloğu yürütüldükten sonra (her seferinde) yürütülür. Burada değerin artış miktarı tanımlanabilir.</a:t>
            </a:r>
          </a:p>
        </p:txBody>
      </p:sp>
    </p:spTree>
    <p:extLst>
      <p:ext uri="{BB962C8B-B14F-4D97-AF65-F5344CB8AC3E}">
        <p14:creationId xmlns:p14="http://schemas.microsoft.com/office/powerpoint/2010/main" val="1954701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C4F42183-9471-4326-8337-508B189B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>
            <a:normAutofit/>
          </a:bodyPr>
          <a:lstStyle/>
          <a:p>
            <a:pPr algn="r"/>
            <a:r>
              <a:rPr lang="tr-TR" dirty="0" err="1">
                <a:solidFill>
                  <a:schemeClr val="bg1"/>
                </a:solidFill>
              </a:rPr>
              <a:t>List</a:t>
            </a:r>
            <a:r>
              <a:rPr lang="tr-TR" dirty="0">
                <a:solidFill>
                  <a:schemeClr val="bg1"/>
                </a:solidFill>
              </a:rPr>
              <a:t> Oyun Objesi Tanımlamak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90AF402-4E25-4248-916D-C10DBF548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2" y="894027"/>
            <a:ext cx="6377768" cy="47828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System.Collections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System.Collections.Generic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System.Linq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UnityEngine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UnityEngine.UIElements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InputKontrol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MonoBehaviour</a:t>
            </a: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SerializeField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astreoidPrefab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List&lt;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asteroidList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820472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AD8CA4B9-2AA7-4D64-88FE-F01C86251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64" y="3036943"/>
            <a:ext cx="3197013" cy="3627327"/>
          </a:xfrm>
        </p:spPr>
        <p:txBody>
          <a:bodyPr anchor="t">
            <a:noAutofit/>
          </a:bodyPr>
          <a:lstStyle/>
          <a:p>
            <a:pPr algn="ctr"/>
            <a:r>
              <a:rPr lang="tr-TR" sz="3600" dirty="0">
                <a:solidFill>
                  <a:schemeClr val="bg1"/>
                </a:solidFill>
              </a:rPr>
              <a:t>Her Sol </a:t>
            </a:r>
            <a:r>
              <a:rPr lang="tr-TR" sz="3600" dirty="0" err="1">
                <a:solidFill>
                  <a:schemeClr val="bg1"/>
                </a:solidFill>
              </a:rPr>
              <a:t>Click’te</a:t>
            </a:r>
            <a:r>
              <a:rPr lang="tr-TR" sz="3600" dirty="0">
                <a:solidFill>
                  <a:schemeClr val="bg1"/>
                </a:solidFill>
              </a:rPr>
              <a:t> 10 tane </a:t>
            </a:r>
            <a:r>
              <a:rPr lang="tr-TR" sz="3600" dirty="0" err="1">
                <a:solidFill>
                  <a:schemeClr val="bg1"/>
                </a:solidFill>
              </a:rPr>
              <a:t>List</a:t>
            </a:r>
            <a:r>
              <a:rPr lang="tr-TR" sz="3600" dirty="0">
                <a:solidFill>
                  <a:schemeClr val="bg1"/>
                </a:solidFill>
              </a:rPr>
              <a:t> Oyun Objesini  Projeye Dahil Etmek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210FBCF-2BFF-4D79-A1DB-F5D48A160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1E19934-A0B3-4AC1-AE8C-AAF163C58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719" y="641615"/>
            <a:ext cx="7728603" cy="55334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>
                <a:solidFill>
                  <a:srgbClr val="0000FF"/>
                </a:solidFill>
                <a:latin typeface="Consolas" panose="020B0609020204030204" pitchFamily="49" charset="0"/>
              </a:rPr>
              <a:t>Update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Input.GetMouseButtonDown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(0))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Input.mousePosition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Vector3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Input.mousePosition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position.z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-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Camera.main.transform.position.z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position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Camera.main.ScreenToWorldPoint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(position);</a:t>
            </a:r>
          </a:p>
          <a:p>
            <a:pPr marL="0" indent="0">
              <a:buNone/>
            </a:pPr>
            <a:r>
              <a:rPr lang="nn-NO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n-NO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asteroidList.Add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Instantiate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astreoidPrefab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Quaternion.identity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94608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AD8CA4B9-2AA7-4D64-88FE-F01C86251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64" y="3036943"/>
            <a:ext cx="3197013" cy="3627327"/>
          </a:xfrm>
        </p:spPr>
        <p:txBody>
          <a:bodyPr anchor="t">
            <a:noAutofit/>
          </a:bodyPr>
          <a:lstStyle/>
          <a:p>
            <a:pPr algn="ctr"/>
            <a:r>
              <a:rPr lang="tr-TR" sz="3600" dirty="0">
                <a:solidFill>
                  <a:schemeClr val="bg1"/>
                </a:solidFill>
              </a:rPr>
              <a:t>Sağ </a:t>
            </a:r>
            <a:r>
              <a:rPr lang="tr-TR" sz="3600" dirty="0" err="1">
                <a:solidFill>
                  <a:schemeClr val="bg1"/>
                </a:solidFill>
              </a:rPr>
              <a:t>Click</a:t>
            </a:r>
            <a:r>
              <a:rPr lang="tr-TR" sz="3600" dirty="0">
                <a:solidFill>
                  <a:schemeClr val="bg1"/>
                </a:solidFill>
              </a:rPr>
              <a:t> ile Tüm Objeleri Silmek</a:t>
            </a:r>
            <a:br>
              <a:rPr lang="tr-TR" sz="3600" dirty="0">
                <a:solidFill>
                  <a:schemeClr val="bg1"/>
                </a:solidFill>
              </a:rPr>
            </a:br>
            <a:r>
              <a:rPr lang="tr-TR" sz="3600" dirty="0">
                <a:solidFill>
                  <a:schemeClr val="bg1"/>
                </a:solidFill>
              </a:rPr>
              <a:t>1. Yöntem : </a:t>
            </a:r>
            <a:br>
              <a:rPr lang="tr-TR" sz="3600" dirty="0">
                <a:solidFill>
                  <a:schemeClr val="bg1"/>
                </a:solidFill>
              </a:rPr>
            </a:br>
            <a:r>
              <a:rPr lang="tr-TR" sz="3600" dirty="0" err="1">
                <a:solidFill>
                  <a:schemeClr val="bg1"/>
                </a:solidFill>
              </a:rPr>
              <a:t>For</a:t>
            </a:r>
            <a:endParaRPr lang="tr-TR" sz="3600" dirty="0">
              <a:solidFill>
                <a:schemeClr val="bg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210FBCF-2BFF-4D79-A1DB-F5D48A160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1E19934-A0B3-4AC1-AE8C-AAF163C58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719" y="641615"/>
            <a:ext cx="7728603" cy="5533496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>
                <a:solidFill>
                  <a:srgbClr val="0000FF"/>
                </a:solidFill>
                <a:latin typeface="Consolas" panose="020B0609020204030204" pitchFamily="49" charset="0"/>
              </a:rPr>
              <a:t>Update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Input.GetMouseButtonDown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(0))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Input.mousePosition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Vector3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Input.mousePosition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position.z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-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Camera.main.transform.position.z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position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Camera.main.ScreenToWorldPoint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(position);</a:t>
            </a:r>
          </a:p>
          <a:p>
            <a:pPr marL="0" indent="0">
              <a:buNone/>
            </a:pPr>
            <a:r>
              <a:rPr lang="nn-NO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n-NO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asteroidList.Add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Instantiate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astreoidPrefab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Quaternion.identity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Input.GetMouseButtonDown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(1))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asteroidList.Count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; i++)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Destroy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asteroidList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[i]);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asteroidList.Clear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661679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AD8CA4B9-2AA7-4D64-88FE-F01C86251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64" y="3036943"/>
            <a:ext cx="3197013" cy="3627327"/>
          </a:xfrm>
        </p:spPr>
        <p:txBody>
          <a:bodyPr anchor="t">
            <a:noAutofit/>
          </a:bodyPr>
          <a:lstStyle/>
          <a:p>
            <a:pPr algn="ctr"/>
            <a:r>
              <a:rPr lang="tr-TR" sz="3600" dirty="0">
                <a:solidFill>
                  <a:schemeClr val="bg1"/>
                </a:solidFill>
              </a:rPr>
              <a:t>Sağ </a:t>
            </a:r>
            <a:r>
              <a:rPr lang="tr-TR" sz="3600" dirty="0" err="1">
                <a:solidFill>
                  <a:schemeClr val="bg1"/>
                </a:solidFill>
              </a:rPr>
              <a:t>Click</a:t>
            </a:r>
            <a:r>
              <a:rPr lang="tr-TR" sz="3600" dirty="0">
                <a:solidFill>
                  <a:schemeClr val="bg1"/>
                </a:solidFill>
              </a:rPr>
              <a:t> ile Tüm Objeleri Silmek</a:t>
            </a:r>
            <a:br>
              <a:rPr lang="tr-TR" sz="3600" dirty="0">
                <a:solidFill>
                  <a:schemeClr val="bg1"/>
                </a:solidFill>
              </a:rPr>
            </a:br>
            <a:r>
              <a:rPr lang="tr-TR" sz="3600" dirty="0">
                <a:solidFill>
                  <a:schemeClr val="bg1"/>
                </a:solidFill>
              </a:rPr>
              <a:t>2. Yöntem : </a:t>
            </a:r>
            <a:br>
              <a:rPr lang="tr-TR" sz="3600" dirty="0">
                <a:solidFill>
                  <a:schemeClr val="bg1"/>
                </a:solidFill>
              </a:rPr>
            </a:br>
            <a:r>
              <a:rPr lang="tr-TR" sz="3600" dirty="0" err="1">
                <a:solidFill>
                  <a:schemeClr val="bg1"/>
                </a:solidFill>
              </a:rPr>
              <a:t>For</a:t>
            </a:r>
            <a:r>
              <a:rPr lang="tr-TR" sz="3600" dirty="0">
                <a:solidFill>
                  <a:schemeClr val="bg1"/>
                </a:solidFill>
              </a:rPr>
              <a:t> </a:t>
            </a:r>
            <a:r>
              <a:rPr lang="tr-TR" sz="3600" dirty="0" err="1">
                <a:solidFill>
                  <a:schemeClr val="bg1"/>
                </a:solidFill>
              </a:rPr>
              <a:t>Each</a:t>
            </a:r>
            <a:endParaRPr lang="tr-TR" sz="3600" dirty="0">
              <a:solidFill>
                <a:schemeClr val="bg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210FBCF-2BFF-4D79-A1DB-F5D48A160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1E19934-A0B3-4AC1-AE8C-AAF163C58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635" y="118334"/>
            <a:ext cx="8194688" cy="6545935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>
                <a:solidFill>
                  <a:srgbClr val="0000FF"/>
                </a:solidFill>
                <a:latin typeface="Consolas" panose="020B0609020204030204" pitchFamily="49" charset="0"/>
              </a:rPr>
              <a:t>Update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Input.GetMouseButtonDown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(0))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Input.mousePosition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Vector3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Input.mousePosition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position.z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-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Camera.main.transform.position.z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position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Camera.main.ScreenToWorldPoint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(position);</a:t>
            </a:r>
          </a:p>
          <a:p>
            <a:pPr marL="0" indent="0">
              <a:buNone/>
            </a:pPr>
            <a:r>
              <a:rPr lang="nn-NO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n-NO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asteroidList.Add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Instantiate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astreoidPrefab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Quaternion.identity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Input.GetMouseButtonDown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(1))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asteroidList.Count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FF"/>
                </a:solidFill>
                <a:latin typeface="Consolas" panose="020B0609020204030204" pitchFamily="49" charset="0"/>
              </a:rPr>
              <a:t>	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asteroidList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Destroy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asteroidList.Clear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433035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B673351-65D3-4D65-91B0-AFF6A2E16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bg1"/>
                </a:solidFill>
              </a:rPr>
              <a:t>List Metotları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E586535C-AE39-44A4-B3E4-D83567FD15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405878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0523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Başlık 3">
            <a:extLst>
              <a:ext uri="{FF2B5EF4-FFF2-40B4-BE49-F238E27FC236}">
                <a16:creationId xmlns:a16="http://schemas.microsoft.com/office/drawing/2014/main" id="{5A559A50-78DD-4400-9654-69D10CEA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Oyun</a:t>
            </a:r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Objelerimizin</a:t>
            </a:r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Birbiri</a:t>
            </a:r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 </a:t>
            </a:r>
            <a:r>
              <a:rPr lang="en-US" sz="4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Etkileşimini</a:t>
            </a:r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Sağlamak</a:t>
            </a:r>
            <a:endParaRPr lang="en-US" sz="4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809360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Başlık 7">
            <a:extLst>
              <a:ext uri="{FF2B5EF4-FFF2-40B4-BE49-F238E27FC236}">
                <a16:creationId xmlns:a16="http://schemas.microsoft.com/office/drawing/2014/main" id="{3B8ADCE3-6B8F-499A-8C5B-6E1AFF8A0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Uzay Gemisi Oyunu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root son">
            <a:hlinkClick r:id="" action="ppaction://media"/>
            <a:extLst>
              <a:ext uri="{FF2B5EF4-FFF2-40B4-BE49-F238E27FC236}">
                <a16:creationId xmlns:a16="http://schemas.microsoft.com/office/drawing/2014/main" id="{4DBFB770-4DD7-475B-B442-25626F526ED9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244" y="1933701"/>
            <a:ext cx="5628018" cy="275772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18A91A4E-ED02-4E65-9ED8-8D4D5F0F8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12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 err="1"/>
              <a:t>Oyun</a:t>
            </a:r>
            <a:r>
              <a:rPr lang="en-US" sz="1800" dirty="0"/>
              <a:t> </a:t>
            </a:r>
            <a:r>
              <a:rPr lang="en-US" sz="1800" dirty="0" err="1"/>
              <a:t>ekranın</a:t>
            </a:r>
            <a:r>
              <a:rPr lang="tr-TR" sz="1800" dirty="0"/>
              <a:t>a </a:t>
            </a:r>
            <a:r>
              <a:rPr lang="tr-TR" sz="1800" dirty="0" err="1"/>
              <a:t>mouse</a:t>
            </a:r>
            <a:r>
              <a:rPr lang="en-US" sz="1800" dirty="0"/>
              <a:t> </a:t>
            </a:r>
            <a:r>
              <a:rPr lang="en-US" sz="1800" dirty="0" err="1"/>
              <a:t>sağ</a:t>
            </a:r>
            <a:r>
              <a:rPr lang="en-US" sz="1800" dirty="0"/>
              <a:t> </a:t>
            </a:r>
            <a:r>
              <a:rPr lang="tr-TR" sz="1800" dirty="0"/>
              <a:t>tuş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tr-TR" sz="1800" dirty="0"/>
              <a:t>tıkladığımız (sağ </a:t>
            </a:r>
            <a:r>
              <a:rPr lang="tr-TR" sz="1800" dirty="0" err="1"/>
              <a:t>click</a:t>
            </a:r>
            <a:r>
              <a:rPr lang="tr-TR" sz="1800" dirty="0"/>
              <a:t>) </a:t>
            </a:r>
            <a:r>
              <a:rPr lang="en-US" sz="1800" dirty="0" err="1"/>
              <a:t>konumlara</a:t>
            </a:r>
            <a:r>
              <a:rPr lang="en-US" sz="1800" dirty="0"/>
              <a:t> Groot </a:t>
            </a:r>
            <a:r>
              <a:rPr lang="en-US" sz="1800" dirty="0" err="1"/>
              <a:t>objesinin</a:t>
            </a:r>
            <a:r>
              <a:rPr lang="en-US" sz="1800" dirty="0"/>
              <a:t> </a:t>
            </a:r>
            <a:r>
              <a:rPr lang="en-US" sz="1800" dirty="0" err="1"/>
              <a:t>gelmesini</a:t>
            </a:r>
            <a:r>
              <a:rPr lang="en-US" sz="1800" dirty="0"/>
              <a:t> </a:t>
            </a:r>
            <a:r>
              <a:rPr lang="en-US" sz="1800" dirty="0" err="1"/>
              <a:t>sağlayalım</a:t>
            </a:r>
            <a:r>
              <a:rPr lang="tr-TR" sz="1800" dirty="0"/>
              <a:t>.</a:t>
            </a:r>
            <a:endParaRPr lang="en-US" sz="1800" dirty="0"/>
          </a:p>
          <a:p>
            <a:r>
              <a:rPr lang="en-US" sz="1800" dirty="0" err="1"/>
              <a:t>Uzay</a:t>
            </a:r>
            <a:r>
              <a:rPr lang="en-US" sz="1800" dirty="0"/>
              <a:t> </a:t>
            </a:r>
            <a:r>
              <a:rPr lang="en-US" sz="1800" dirty="0" err="1"/>
              <a:t>gemisine</a:t>
            </a:r>
            <a:r>
              <a:rPr lang="en-US" sz="1800" dirty="0"/>
              <a:t> sol </a:t>
            </a:r>
            <a:r>
              <a:rPr lang="tr-TR" sz="1800" dirty="0"/>
              <a:t>tuş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en-US" sz="1800" dirty="0" err="1"/>
              <a:t>tıkladığımızda</a:t>
            </a:r>
            <a:r>
              <a:rPr lang="en-US" sz="1800" dirty="0"/>
              <a:t> </a:t>
            </a:r>
            <a:r>
              <a:rPr lang="tr-TR" sz="1800" dirty="0"/>
              <a:t>(sol </a:t>
            </a:r>
            <a:r>
              <a:rPr lang="tr-TR" sz="1800" dirty="0" err="1"/>
              <a:t>click</a:t>
            </a:r>
            <a:r>
              <a:rPr lang="tr-TR" sz="1800" dirty="0"/>
              <a:t>) </a:t>
            </a:r>
            <a:r>
              <a:rPr lang="en-US" sz="1800" dirty="0"/>
              <a:t>Groot </a:t>
            </a:r>
            <a:r>
              <a:rPr lang="en-US" sz="1800" dirty="0" err="1"/>
              <a:t>nesne</a:t>
            </a:r>
            <a:r>
              <a:rPr lang="tr-TR" sz="1800" dirty="0" err="1"/>
              <a:t>leri</a:t>
            </a:r>
            <a:r>
              <a:rPr lang="en-US" sz="1800" dirty="0" err="1"/>
              <a:t>ni</a:t>
            </a:r>
            <a:r>
              <a:rPr lang="en-US" sz="1800" dirty="0"/>
              <a:t> </a:t>
            </a:r>
            <a:r>
              <a:rPr lang="en-US" sz="1800" dirty="0" err="1"/>
              <a:t>ekrana</a:t>
            </a:r>
            <a:r>
              <a:rPr lang="en-US" sz="1800" dirty="0"/>
              <a:t> </a:t>
            </a:r>
            <a:r>
              <a:rPr lang="en-US" sz="1800" dirty="0" err="1"/>
              <a:t>eklediğimiz</a:t>
            </a:r>
            <a:r>
              <a:rPr lang="en-US" sz="1800" dirty="0"/>
              <a:t> </a:t>
            </a:r>
            <a:r>
              <a:rPr lang="en-US" sz="1800" dirty="0" err="1"/>
              <a:t>sırayla</a:t>
            </a:r>
            <a:r>
              <a:rPr lang="en-US" sz="1800" dirty="0"/>
              <a:t> </a:t>
            </a:r>
            <a:r>
              <a:rPr lang="en-US" sz="1800" dirty="0" err="1"/>
              <a:t>toplamasını</a:t>
            </a:r>
            <a:r>
              <a:rPr lang="en-US" sz="1800" dirty="0"/>
              <a:t> </a:t>
            </a:r>
            <a:r>
              <a:rPr lang="en-US" sz="1800" dirty="0" err="1"/>
              <a:t>sağlayalım</a:t>
            </a:r>
            <a:r>
              <a:rPr lang="tr-TR" sz="1800" dirty="0"/>
              <a:t>.</a:t>
            </a:r>
            <a:endParaRPr lang="en-US" sz="1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37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A6A4B15-CB8E-435A-BB49-DC6A8FD1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557" y="1909484"/>
            <a:ext cx="3377183" cy="3681976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tr-TR" dirty="0">
                <a:solidFill>
                  <a:schemeClr val="bg1"/>
                </a:solidFill>
              </a:rPr>
              <a:t>Oyunumuza bir </a:t>
            </a:r>
            <a:r>
              <a:rPr lang="tr-TR" dirty="0" err="1">
                <a:solidFill>
                  <a:schemeClr val="bg1"/>
                </a:solidFill>
              </a:rPr>
              <a:t>Sprite</a:t>
            </a:r>
            <a:r>
              <a:rPr lang="tr-TR" dirty="0">
                <a:solidFill>
                  <a:schemeClr val="bg1"/>
                </a:solidFill>
              </a:rPr>
              <a:t> objesi ekleyelim. </a:t>
            </a:r>
            <a:r>
              <a:rPr lang="tr-TR" dirty="0" err="1">
                <a:solidFill>
                  <a:schemeClr val="bg1"/>
                </a:solidFill>
              </a:rPr>
              <a:t>Sprite</a:t>
            </a:r>
            <a:r>
              <a:rPr lang="tr-TR" dirty="0">
                <a:solidFill>
                  <a:schemeClr val="bg1"/>
                </a:solidFill>
              </a:rPr>
              <a:t> objemize Box </a:t>
            </a:r>
            <a:r>
              <a:rPr lang="tr-TR" dirty="0" err="1">
                <a:solidFill>
                  <a:schemeClr val="bg1"/>
                </a:solidFill>
              </a:rPr>
              <a:t>Collider</a:t>
            </a:r>
            <a:r>
              <a:rPr lang="tr-TR" dirty="0">
                <a:solidFill>
                  <a:schemeClr val="bg1"/>
                </a:solidFill>
              </a:rPr>
              <a:t> 2D ekleyerek </a:t>
            </a:r>
            <a:br>
              <a:rPr lang="tr-TR" dirty="0">
                <a:solidFill>
                  <a:schemeClr val="bg1"/>
                </a:solidFill>
              </a:rPr>
            </a:br>
            <a:r>
              <a:rPr lang="tr-TR" dirty="0">
                <a:solidFill>
                  <a:schemeClr val="bg1"/>
                </a:solidFill>
              </a:rPr>
              <a:t>«Is </a:t>
            </a:r>
            <a:r>
              <a:rPr lang="tr-TR" dirty="0" err="1">
                <a:solidFill>
                  <a:schemeClr val="bg1"/>
                </a:solidFill>
              </a:rPr>
              <a:t>Trigger</a:t>
            </a:r>
            <a:r>
              <a:rPr lang="tr-TR" dirty="0">
                <a:solidFill>
                  <a:schemeClr val="bg1"/>
                </a:solidFill>
              </a:rPr>
              <a:t>» özelliğini aktif hale getirelim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İçerik Yer Tutucusu 4" descr="ekran görüntüsü, ekran, siyah, bilgisayar içeren bir resim&#10;&#10;Açıklama otomatik olarak oluşturuldu">
            <a:extLst>
              <a:ext uri="{FF2B5EF4-FFF2-40B4-BE49-F238E27FC236}">
                <a16:creationId xmlns:a16="http://schemas.microsoft.com/office/drawing/2014/main" id="{D4EF5034-45DB-4284-B1F1-893922CDA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7213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02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36D880-907C-476F-BEC5-4205D6DC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9" y="640080"/>
            <a:ext cx="6274590" cy="4018341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tr-TR" sz="6000" dirty="0"/>
              <a:t>Oyun objemizi </a:t>
            </a:r>
            <a:r>
              <a:rPr lang="tr-TR" sz="6000" dirty="0" err="1"/>
              <a:t>Prefab</a:t>
            </a:r>
            <a:r>
              <a:rPr lang="tr-TR" sz="6000" dirty="0"/>
              <a:t> haline getirip, </a:t>
            </a:r>
            <a:r>
              <a:rPr lang="tr-TR" sz="6000" dirty="0" err="1"/>
              <a:t>Hierarchy’den</a:t>
            </a:r>
            <a:r>
              <a:rPr lang="tr-TR" sz="6000" dirty="0"/>
              <a:t> objemizi kaldıralım.</a:t>
            </a:r>
            <a:endParaRPr lang="en-US" sz="6000" dirty="0"/>
          </a:p>
        </p:txBody>
      </p:sp>
      <p:pic>
        <p:nvPicPr>
          <p:cNvPr id="5" name="İçerik Yer Tutucusu 4" descr="ekran görüntüsü, ekran, oturma, siyah içeren bir resim&#10;&#10;Açıklama otomatik olarak oluşturuldu">
            <a:extLst>
              <a:ext uri="{FF2B5EF4-FFF2-40B4-BE49-F238E27FC236}">
                <a16:creationId xmlns:a16="http://schemas.microsoft.com/office/drawing/2014/main" id="{2C490B38-AC2D-4A63-A4B4-93FE67634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30"/>
          <a:stretch/>
        </p:blipFill>
        <p:spPr>
          <a:xfrm>
            <a:off x="1" y="10"/>
            <a:ext cx="4654296" cy="6857990"/>
          </a:xfrm>
          <a:prstGeom prst="rect">
            <a:avLst/>
          </a:prstGeom>
        </p:spPr>
      </p:pic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9617976A-14AA-4067-9118-FB41EFDCA0E7}"/>
              </a:ext>
            </a:extLst>
          </p:cNvPr>
          <p:cNvCxnSpPr/>
          <p:nvPr/>
        </p:nvCxnSpPr>
        <p:spPr>
          <a:xfrm>
            <a:off x="1280160" y="1108038"/>
            <a:ext cx="1387736" cy="4615030"/>
          </a:xfrm>
          <a:prstGeom prst="straightConnector1">
            <a:avLst/>
          </a:prstGeom>
          <a:ln>
            <a:solidFill>
              <a:srgbClr val="FFFF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Taktik Defteri">
            <a:extLst>
              <a:ext uri="{FF2B5EF4-FFF2-40B4-BE49-F238E27FC236}">
                <a16:creationId xmlns:a16="http://schemas.microsoft.com/office/drawing/2014/main" id="{C1E7FC5F-F7EF-4468-82BA-86CB4BAD6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0003" y="4794326"/>
            <a:ext cx="2063674" cy="20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11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428DBD-4C35-40DB-A9FC-0248CDAD3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9" y="640080"/>
            <a:ext cx="6274590" cy="4018341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tr-TR" sz="6000" dirty="0" err="1"/>
              <a:t>Toplayici.cs</a:t>
            </a:r>
            <a:r>
              <a:rPr lang="tr-TR" sz="6000" dirty="0"/>
              <a:t> </a:t>
            </a:r>
            <a:r>
              <a:rPr lang="tr-TR" sz="6000" dirty="0" err="1"/>
              <a:t>Script’i</a:t>
            </a:r>
            <a:r>
              <a:rPr lang="tr-TR" sz="6000" dirty="0"/>
              <a:t> oluşturulup,</a:t>
            </a:r>
            <a:br>
              <a:rPr lang="tr-TR" sz="6000" dirty="0"/>
            </a:br>
            <a:r>
              <a:rPr lang="tr-TR" sz="6000" dirty="0"/>
              <a:t>Main </a:t>
            </a:r>
            <a:r>
              <a:rPr lang="tr-TR" sz="6000" dirty="0" err="1"/>
              <a:t>Camera’ya</a:t>
            </a:r>
            <a:r>
              <a:rPr lang="tr-TR" sz="6000" dirty="0"/>
              <a:t> Component olarak eklenir.</a:t>
            </a:r>
            <a:endParaRPr lang="en-US" sz="6000" dirty="0"/>
          </a:p>
        </p:txBody>
      </p:sp>
      <p:pic>
        <p:nvPicPr>
          <p:cNvPr id="5" name="İçerik Yer Tutucusu 4" descr="ekran, yol, siyah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CE88A043-169A-4DBD-80F9-5F68F38B8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5"/>
          <a:stretch/>
        </p:blipFill>
        <p:spPr>
          <a:xfrm>
            <a:off x="1" y="10"/>
            <a:ext cx="465429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78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D1380A1-AE30-4B7B-8278-FA38797BC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tr-TR" sz="3200" b="1" dirty="0">
                <a:solidFill>
                  <a:srgbClr val="0070C0"/>
                </a:solidFill>
              </a:rPr>
              <a:t>Ör: </a:t>
            </a:r>
            <a:r>
              <a:rPr lang="tr-TR" sz="3200" dirty="0">
                <a:solidFill>
                  <a:srgbClr val="FFFFFF"/>
                </a:solidFill>
              </a:rPr>
              <a:t>0 ile 4 arasındaki sayıların Console ekranına </a:t>
            </a:r>
            <a:r>
              <a:rPr lang="tr-TR" sz="3200" dirty="0" err="1">
                <a:solidFill>
                  <a:srgbClr val="FFFFFF"/>
                </a:solidFill>
              </a:rPr>
              <a:t>Log’unun</a:t>
            </a:r>
            <a:r>
              <a:rPr lang="tr-TR" sz="3200" dirty="0">
                <a:solidFill>
                  <a:srgbClr val="FFFFFF"/>
                </a:solidFill>
              </a:rPr>
              <a:t> yazdırmasını sağlayalım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4BB0E65-CF44-418E-9605-FB6A6F5D0D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70153" y="1526033"/>
            <a:ext cx="6000680" cy="4487492"/>
          </a:xfrm>
          <a:prstGeom prst="rect">
            <a:avLst/>
          </a:prstGeom>
        </p:spPr>
        <p:txBody>
          <a:bodyPr vert="horz" lIns="0" tIns="158700" rIns="0" bIns="158700" numCol="1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dirty="0" err="1">
                <a:solidFill>
                  <a:srgbClr val="0077AA"/>
                </a:solidFill>
                <a:latin typeface="Consolas" panose="020B0609020204030204" pitchFamily="49" charset="0"/>
              </a:rPr>
              <a:t>for</a:t>
            </a:r>
            <a:r>
              <a:rPr lang="tr-TR" altLang="tr-T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altLang="tr-TR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tr-TR" altLang="tr-TR" dirty="0" err="1">
                <a:solidFill>
                  <a:srgbClr val="0077AA"/>
                </a:solidFill>
                <a:latin typeface="Consolas" panose="020B0609020204030204" pitchFamily="49" charset="0"/>
              </a:rPr>
              <a:t>int</a:t>
            </a:r>
            <a:r>
              <a:rPr lang="tr-TR" altLang="tr-TR" dirty="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tr-TR" altLang="tr-TR" dirty="0">
                <a:solidFill>
                  <a:srgbClr val="9A6E3A"/>
                </a:solidFill>
                <a:latin typeface="Consolas" panose="020B0609020204030204" pitchFamily="49" charset="0"/>
              </a:rPr>
              <a:t>=</a:t>
            </a:r>
            <a:r>
              <a:rPr lang="tr-TR" altLang="tr-T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altLang="tr-TR" dirty="0">
                <a:solidFill>
                  <a:srgbClr val="990055"/>
                </a:solidFill>
                <a:latin typeface="Consolas" panose="020B0609020204030204" pitchFamily="49" charset="0"/>
              </a:rPr>
              <a:t>0</a:t>
            </a:r>
            <a:r>
              <a:rPr lang="tr-TR" altLang="tr-TR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tr-TR" altLang="tr-TR" dirty="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tr-TR" altLang="tr-TR" dirty="0">
                <a:solidFill>
                  <a:srgbClr val="9A6E3A"/>
                </a:solidFill>
                <a:latin typeface="Consolas" panose="020B0609020204030204" pitchFamily="49" charset="0"/>
              </a:rPr>
              <a:t>&lt;</a:t>
            </a:r>
            <a:r>
              <a:rPr lang="tr-TR" altLang="tr-T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altLang="tr-TR" dirty="0">
                <a:solidFill>
                  <a:srgbClr val="990055"/>
                </a:solidFill>
                <a:latin typeface="Consolas" panose="020B0609020204030204" pitchFamily="49" charset="0"/>
              </a:rPr>
              <a:t>5</a:t>
            </a:r>
            <a:r>
              <a:rPr lang="tr-TR" altLang="tr-TR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tr-TR" altLang="tr-TR" dirty="0">
                <a:solidFill>
                  <a:srgbClr val="000000"/>
                </a:solidFill>
                <a:latin typeface="Consolas" panose="020B0609020204030204" pitchFamily="49" charset="0"/>
              </a:rPr>
              <a:t> i</a:t>
            </a:r>
            <a:r>
              <a:rPr lang="tr-TR" altLang="tr-TR" dirty="0">
                <a:solidFill>
                  <a:srgbClr val="9A6E3A"/>
                </a:solidFill>
                <a:latin typeface="Consolas" panose="020B0609020204030204" pitchFamily="49" charset="0"/>
              </a:rPr>
              <a:t>++</a:t>
            </a:r>
            <a:r>
              <a:rPr lang="tr-TR" altLang="tr-TR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tr-TR" altLang="tr-T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tr-TR" altLang="tr-T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tr-TR" alt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Debug</a:t>
            </a:r>
            <a:r>
              <a:rPr lang="tr-TR" altLang="tr-TR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tr-TR" altLang="tr-TR" dirty="0" err="1">
                <a:solidFill>
                  <a:srgbClr val="DD4A68"/>
                </a:solidFill>
                <a:latin typeface="Consolas" panose="020B0609020204030204" pitchFamily="49" charset="0"/>
              </a:rPr>
              <a:t>Log</a:t>
            </a:r>
            <a:r>
              <a:rPr lang="tr-TR" altLang="tr-TR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tr-TR" altLang="tr-TR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tr-TR" altLang="tr-TR" dirty="0">
                <a:solidFill>
                  <a:srgbClr val="999999"/>
                </a:solidFill>
                <a:latin typeface="Consolas" panose="020B0609020204030204" pitchFamily="49" charset="0"/>
              </a:rPr>
              <a:t>);</a:t>
            </a:r>
            <a:r>
              <a:rPr lang="tr-TR" altLang="tr-T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tr-TR" altLang="tr-TR" sz="2000" dirty="0"/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tr-TR" altLang="tr-TR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000" dirty="0">
                <a:solidFill>
                  <a:srgbClr val="0070C0"/>
                </a:solidFill>
                <a:latin typeface="Consolas" panose="020B0609020204030204" pitchFamily="49" charset="0"/>
              </a:rPr>
              <a:t>İfade 1 </a:t>
            </a:r>
            <a:r>
              <a:rPr lang="tr-TR" altLang="tr-TR" sz="2000" dirty="0">
                <a:latin typeface="Consolas" panose="020B0609020204030204" pitchFamily="49" charset="0"/>
              </a:rPr>
              <a:t>: Döngü başlamadan önce bir değişken ayarlar (</a:t>
            </a:r>
            <a:r>
              <a:rPr lang="tr-TR" altLang="tr-TR" sz="2000" dirty="0" err="1">
                <a:latin typeface="Consolas" panose="020B0609020204030204" pitchFamily="49" charset="0"/>
              </a:rPr>
              <a:t>int</a:t>
            </a:r>
            <a:r>
              <a:rPr lang="tr-TR" altLang="tr-TR" sz="2000" dirty="0">
                <a:latin typeface="Consolas" panose="020B0609020204030204" pitchFamily="49" charset="0"/>
              </a:rPr>
              <a:t> i=0)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tr-TR" altLang="tr-TR" sz="2000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000" dirty="0">
                <a:solidFill>
                  <a:srgbClr val="0070C0"/>
                </a:solidFill>
                <a:latin typeface="Consolas" panose="020B0609020204030204" pitchFamily="49" charset="0"/>
              </a:rPr>
              <a:t>İfade 2 </a:t>
            </a:r>
            <a:r>
              <a:rPr lang="tr-TR" altLang="tr-TR" sz="2000" dirty="0">
                <a:latin typeface="Consolas" panose="020B0609020204030204" pitchFamily="49" charset="0"/>
              </a:rPr>
              <a:t>: Döngünün çalışması için koşulu tanımlar (i 5’ten küçük olmalıdır). Koşul </a:t>
            </a:r>
            <a:r>
              <a:rPr lang="tr-TR" altLang="tr-TR" sz="2000" u="sng" dirty="0">
                <a:latin typeface="Consolas" panose="020B0609020204030204" pitchFamily="49" charset="0"/>
              </a:rPr>
              <a:t>doğruysa</a:t>
            </a:r>
            <a:r>
              <a:rPr lang="tr-TR" altLang="tr-TR" sz="2000" dirty="0">
                <a:latin typeface="Consolas" panose="020B0609020204030204" pitchFamily="49" charset="0"/>
              </a:rPr>
              <a:t>, döngü yeniden başlar, </a:t>
            </a:r>
            <a:r>
              <a:rPr lang="tr-TR" altLang="tr-TR" sz="2000" u="sng" dirty="0">
                <a:latin typeface="Consolas" panose="020B0609020204030204" pitchFamily="49" charset="0"/>
              </a:rPr>
              <a:t>yanlışsa</a:t>
            </a:r>
            <a:r>
              <a:rPr lang="tr-TR" altLang="tr-TR" sz="2000" dirty="0">
                <a:latin typeface="Consolas" panose="020B0609020204030204" pitchFamily="49" charset="0"/>
              </a:rPr>
              <a:t> döngü sona erer.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tr-TR" altLang="tr-TR" sz="2000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000" dirty="0">
                <a:solidFill>
                  <a:srgbClr val="0070C0"/>
                </a:solidFill>
                <a:latin typeface="Consolas" panose="020B0609020204030204" pitchFamily="49" charset="0"/>
              </a:rPr>
              <a:t>İfade 3 </a:t>
            </a:r>
            <a:r>
              <a:rPr lang="tr-TR" altLang="tr-TR" sz="2000" dirty="0">
                <a:latin typeface="Consolas" panose="020B0609020204030204" pitchFamily="49" charset="0"/>
              </a:rPr>
              <a:t>: Döngüdeki kod bloğu her yürütüldüğünde değeri (i++) artırır.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000" dirty="0">
                <a:latin typeface="Consolas" panose="020B0609020204030204" pitchFamily="49" charset="0"/>
              </a:rPr>
              <a:t>i++ (i=i+1 veya i+=1) 1 artır anlamı taşımaktadır.</a:t>
            </a:r>
            <a:endParaRPr lang="tr-TR" altLang="tr-TR" sz="5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44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9">
            <a:extLst>
              <a:ext uri="{FF2B5EF4-FFF2-40B4-BE49-F238E27FC236}">
                <a16:creationId xmlns:a16="http://schemas.microsoft.com/office/drawing/2014/main" id="{660183B9-451D-4EA3-9633-D2F4EC95C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E25D0AE-EA96-4760-9E37-46C6273B5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C7174242-A1F2-4E5E-BDFE-FD18ECEF1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40ACF64-CF99-4172-A0AF-1844EC755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AB4F3357-5BB3-4AF9-86DC-E97DBE52C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EBA9D41-EF1C-452D-934C-B2216429C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1B8DD2A3-1BCA-4D1E-A1F8-9A668FD73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AD919CD-F359-4D5B-BBFE-DC84003C9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50C4136-ABB4-4178-A689-EAA873EC2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EA66BA06-5D0B-407C-8252-6FDB6D3EA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44AD8DF-7478-4700-8A6E-62D4FFDB7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0E4E79E-072F-468F-8A07-BFBA25DA1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96E1C69-1B69-4932-864C-CF2574954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546A358-3E00-457F-99FB-260BCFD5B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844E8F38-703F-4A53-ADF5-6C7B32C27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2506B8-2A19-41D5-A0EF-8E039DD0D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1E4A00F-9409-4595-A66C-290FCA7D1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3959A629-7D66-42D7-BD74-05B9C6469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2BDA321-6FB4-4900-BA33-A590F05C3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64434AF-3D4A-40BF-B473-96FF81DBF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CE8254-788A-4B6C-BF28-CCE1BEB83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32" name="Isosceles Triangle 39">
              <a:extLst>
                <a:ext uri="{FF2B5EF4-FFF2-40B4-BE49-F238E27FC236}">
                  <a16:creationId xmlns:a16="http://schemas.microsoft.com/office/drawing/2014/main" id="{15836F00-8CF1-4ABC-A843-6C8224AED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62E89F-FA5A-4D78-B280-E09DF8DAA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D93510AC-3417-46A9-A033-05B29511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496" y="4297680"/>
            <a:ext cx="8833104" cy="731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sz="3600" dirty="0">
                <a:solidFill>
                  <a:srgbClr val="FFFFFE"/>
                </a:solidFill>
              </a:rPr>
              <a:t>Sahneye Uzay Gemisi </a:t>
            </a:r>
            <a:r>
              <a:rPr lang="tr-TR" sz="3600" dirty="0" err="1">
                <a:solidFill>
                  <a:srgbClr val="FFFFFE"/>
                </a:solidFill>
              </a:rPr>
              <a:t>Prefab</a:t>
            </a:r>
            <a:r>
              <a:rPr lang="tr-TR" sz="3600" dirty="0">
                <a:solidFill>
                  <a:srgbClr val="FFFFFE"/>
                </a:solidFill>
              </a:rPr>
              <a:t> objesini ekleyelim</a:t>
            </a:r>
            <a:endParaRPr lang="en-US" sz="3600" dirty="0">
              <a:solidFill>
                <a:srgbClr val="FFFFFE"/>
              </a:solidFill>
            </a:endParaRPr>
          </a:p>
        </p:txBody>
      </p:sp>
      <p:pic>
        <p:nvPicPr>
          <p:cNvPr id="5" name="İçerik Yer Tutucusu 4" descr="elektronik eşyalar, ekran, bilgisayar, oturma içeren bir resim&#10;&#10;Açıklama otomatik olarak oluşturuldu">
            <a:extLst>
              <a:ext uri="{FF2B5EF4-FFF2-40B4-BE49-F238E27FC236}">
                <a16:creationId xmlns:a16="http://schemas.microsoft.com/office/drawing/2014/main" id="{1F438489-54A5-4A00-97DE-68FE0CEEF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5" r="-1" b="-1"/>
          <a:stretch/>
        </p:blipFill>
        <p:spPr>
          <a:xfrm>
            <a:off x="20" y="10"/>
            <a:ext cx="12188932" cy="412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94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319ACB18-13E7-47CC-8B9A-8A0214C7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1362456"/>
            <a:ext cx="4563181" cy="1963901"/>
          </a:xfrm>
        </p:spPr>
        <p:txBody>
          <a:bodyPr anchor="t">
            <a:normAutofit/>
          </a:bodyPr>
          <a:lstStyle/>
          <a:p>
            <a:r>
              <a:rPr lang="tr-TR" sz="4800"/>
              <a:t>Toplayici.cs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73E2575-93BA-49BD-A0BB-EBD45F738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0800" y="1141470"/>
            <a:ext cx="4413319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E32AE2A-5F1E-4AB5-96CD-95BBC7E8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389638" y="1155984"/>
            <a:ext cx="5007429" cy="0"/>
          </a:xfrm>
          <a:prstGeom prst="line">
            <a:avLst/>
          </a:prstGeom>
          <a:ln w="254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lor">
            <a:extLst>
              <a:ext uri="{FF2B5EF4-FFF2-40B4-BE49-F238E27FC236}">
                <a16:creationId xmlns:a16="http://schemas.microsoft.com/office/drawing/2014/main" id="{D665D759-2DF8-4D47-8386-4BA28901A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7704" y="147451"/>
            <a:ext cx="685800" cy="658648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E25B5B-1CDB-4957-BF24-1FDFA98A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7890" y="1859024"/>
            <a:ext cx="5079782" cy="3299606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1543995-30B1-49FF-9549-B19BC2830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732" y="2011767"/>
            <a:ext cx="6431869" cy="29231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Toplayici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MonoBehaviour</a:t>
            </a: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SerializeField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grootPrefab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List&lt;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groot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tr-TR" sz="16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18C0B28-46B1-4C44-9594-5D0CAD199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7891" y="5270661"/>
            <a:ext cx="5029175" cy="1470602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06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İçerik Yer Tutucusu 8" descr="ekran görüntüsü, siyah, oturma, bilgisayar içeren bir resim&#10;&#10;Açıklama otomatik olarak oluşturuldu">
            <a:extLst>
              <a:ext uri="{FF2B5EF4-FFF2-40B4-BE49-F238E27FC236}">
                <a16:creationId xmlns:a16="http://schemas.microsoft.com/office/drawing/2014/main" id="{C34A51C4-E61B-40DA-950B-AC579A08F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1" b="18877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0808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A1169B6-7269-4611-BC79-9923BA3C1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281" y="1242004"/>
            <a:ext cx="4248499" cy="4680583"/>
          </a:xfrm>
        </p:spPr>
        <p:txBody>
          <a:bodyPr anchor="ctr">
            <a:normAutofit/>
          </a:bodyPr>
          <a:lstStyle/>
          <a:p>
            <a:r>
              <a:rPr lang="tr-TR" sz="4000" dirty="0"/>
              <a:t>Mouse Sağ </a:t>
            </a:r>
            <a:r>
              <a:rPr lang="tr-TR" sz="4000" dirty="0" err="1"/>
              <a:t>Click</a:t>
            </a:r>
            <a:r>
              <a:rPr lang="tr-TR" sz="4000" dirty="0"/>
              <a:t> Yapınca Oyun Ekranındaki </a:t>
            </a:r>
            <a:r>
              <a:rPr lang="tr-TR" sz="4000" dirty="0" err="1"/>
              <a:t>Tıklanılan</a:t>
            </a:r>
            <a:r>
              <a:rPr lang="tr-TR" sz="4000" dirty="0"/>
              <a:t> Pozisyona </a:t>
            </a:r>
            <a:r>
              <a:rPr lang="tr-TR" sz="4000" dirty="0" err="1"/>
              <a:t>Prefab</a:t>
            </a:r>
            <a:r>
              <a:rPr lang="tr-TR" sz="4000" dirty="0"/>
              <a:t> Objemizin Gelmesini Sağlayalım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1D4CA14-393C-4A08-A13F-17A4EF7B7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118" y="1086522"/>
            <a:ext cx="6210353" cy="49915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>
                <a:solidFill>
                  <a:srgbClr val="0000FF"/>
                </a:solidFill>
                <a:latin typeface="Consolas" panose="020B0609020204030204" pitchFamily="49" charset="0"/>
              </a:rPr>
              <a:t>Update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Input.GetMouseButtonDown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(1))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Vector3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Input.mousePosition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position.z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-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Camera.main.transform.position.z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Vector3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oyunPosition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Camera.main.ScreenToWorldPoint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(position);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groot.Add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Instantiate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grootPrefab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oyunPosition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Quaternion.identity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983117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55A1D03-9DB3-4C8E-AC73-A6E08A8E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tr-TR" dirty="0"/>
              <a:t>Ekrana Eklenen </a:t>
            </a:r>
            <a:r>
              <a:rPr lang="tr-TR"/>
              <a:t>Groot</a:t>
            </a:r>
            <a:r>
              <a:rPr lang="tr-TR" dirty="0"/>
              <a:t> Objesini Eklendiği Sırayla Yok Etmemizi Sağlamak için Hedefi Belirleyelim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E73CE7-C7F0-4841-B422-25E80D55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937490"/>
            <a:ext cx="5777347" cy="544668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4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tr-TR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summary</a:t>
            </a:r>
            <a:r>
              <a:rPr lang="tr-T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4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Hedefteki 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groot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nesnesini söyler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4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tr-TR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summary</a:t>
            </a:r>
            <a:r>
              <a:rPr lang="tr-T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HedefGroot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groot.Count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0)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groot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[0]; 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//İlk 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groot'u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döndür.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//Boş cevap döndür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32817875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FBD4BA0-5E13-4403-B4A7-40DF3A018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2F0806-F5D8-4CCD-A924-6CC3D7BB2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C48C9CA8-31F2-4E7F-B5F8-52BB1996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590ED89-E9C6-402B-8700-DCDA6695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A6861F9-7385-40F8-BA83-B8DFF7F3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D41F8744-72EA-46E8-ABFE-852031D4A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F0E0968-3DB0-43C4-8318-A6D9119D4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3CE9E31-D43C-454C-BFBE-C030D98E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927A156-CD49-44E3-BA78-CE0AA0250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B83C26B-3353-4E6D-86D4-9461A7A86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2FB70090-1FB7-4335-9B1E-1E7EC6A2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862257F-455F-4E18-A480-B22E8EFE1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3C9DF0C4-8430-481B-B3E7-B8F79BC0F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91D50B8E-D94F-4944-9FD2-08DD35E2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B0A066C-DC3D-4E53-AC63-00DF45416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D040EF-76C0-496D-8C72-9DB143C3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15FC8221-21EA-4D83-809B-108B7E0C5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A181F7D-35FA-49F3-8BCB-5D7250BA4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188DFD0A-AECC-43FC-B06B-D2A8A2EB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1769DE60-D3FA-40D0-96A4-6BEAD0C3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18E5EA87-065F-44FB-B99A-484483E31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5" name="İçerik Yer Tutucusu 4" descr="ekran görüntüsü, ekran içeren bir resim&#10;&#10;Açıklama otomatik olarak oluşturuldu">
            <a:extLst>
              <a:ext uri="{FF2B5EF4-FFF2-40B4-BE49-F238E27FC236}">
                <a16:creationId xmlns:a16="http://schemas.microsoft.com/office/drawing/2014/main" id="{A56B9593-D0E0-4A62-B1FE-E6AFB1E2A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5" r="-1" b="-1"/>
          <a:stretch/>
        </p:blipFill>
        <p:spPr>
          <a:xfrm>
            <a:off x="20" y="10"/>
            <a:ext cx="12188932" cy="5696067"/>
          </a:xfrm>
          <a:custGeom>
            <a:avLst/>
            <a:gdLst/>
            <a:ahLst/>
            <a:cxnLst/>
            <a:rect l="l" t="t" r="r" b="b"/>
            <a:pathLst>
              <a:path w="12188952" h="5696077">
                <a:moveTo>
                  <a:pt x="0" y="0"/>
                </a:moveTo>
                <a:lnTo>
                  <a:pt x="12188952" y="0"/>
                </a:lnTo>
                <a:lnTo>
                  <a:pt x="12188952" y="4710335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3700" y="4833875"/>
                </a:lnTo>
                <a:lnTo>
                  <a:pt x="3700" y="5696077"/>
                </a:lnTo>
                <a:lnTo>
                  <a:pt x="0" y="5696077"/>
                </a:lnTo>
                <a:close/>
              </a:path>
            </a:pathLst>
          </a:cu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E4B1E377-D821-43B1-8462-71E94B50B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744" y="5202936"/>
            <a:ext cx="9436608" cy="78638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tr-TR" sz="4000" dirty="0">
                <a:solidFill>
                  <a:schemeClr val="bg1"/>
                </a:solidFill>
              </a:rPr>
              <a:t>Oyunu çalıştırıp, oyun ekranındaki her sağ </a:t>
            </a:r>
            <a:r>
              <a:rPr lang="tr-TR" sz="4000" dirty="0" err="1">
                <a:solidFill>
                  <a:schemeClr val="bg1"/>
                </a:solidFill>
              </a:rPr>
              <a:t>click</a:t>
            </a:r>
            <a:r>
              <a:rPr lang="tr-TR" sz="4000" dirty="0">
                <a:solidFill>
                  <a:schemeClr val="bg1"/>
                </a:solidFill>
              </a:rPr>
              <a:t> işleminde oyun ekranımıza </a:t>
            </a:r>
            <a:r>
              <a:rPr lang="tr-TR" sz="4000" dirty="0" err="1">
                <a:solidFill>
                  <a:schemeClr val="bg1"/>
                </a:solidFill>
              </a:rPr>
              <a:t>Groot</a:t>
            </a:r>
            <a:r>
              <a:rPr lang="tr-TR" sz="4000" dirty="0">
                <a:solidFill>
                  <a:schemeClr val="bg1"/>
                </a:solidFill>
              </a:rPr>
              <a:t> objesi eklenir.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0909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FF96D1F-CD55-413F-9AF9-69815A455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tr-TR" sz="5200"/>
              <a:t>Hedefteki Groot Objesini Yok Edelim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67D11F-5A0D-4A5C-B24E-174E62857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1548" y="631133"/>
            <a:ext cx="6272199" cy="52893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    ///</a:t>
            </a:r>
            <a:r>
              <a:rPr lang="tr-TR" sz="1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tr-T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summary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tr-TR" sz="1800" dirty="0">
                <a:solidFill>
                  <a:srgbClr val="008000"/>
                </a:solidFill>
                <a:latin typeface="Consolas" panose="020B0609020204030204" pitchFamily="49" charset="0"/>
              </a:rPr>
              <a:t> Parametre olarak gönderilen </a:t>
            </a:r>
            <a:r>
              <a:rPr lang="tr-TR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Groot'u</a:t>
            </a:r>
            <a:r>
              <a:rPr lang="tr-TR" sz="1800" dirty="0">
                <a:solidFill>
                  <a:srgbClr val="008000"/>
                </a:solidFill>
                <a:latin typeface="Consolas" panose="020B0609020204030204" pitchFamily="49" charset="0"/>
              </a:rPr>
              <a:t> yok eder</a:t>
            </a: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tr-TR" sz="1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tr-T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summary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tr-TR" sz="1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&lt;param name="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yokEdilecekGroot</a:t>
            </a:r>
            <a:r>
              <a:rPr lang="tr-TR" sz="1800" dirty="0">
                <a:solidFill>
                  <a:srgbClr val="808080"/>
                </a:solidFill>
                <a:latin typeface="Consolas" panose="020B0609020204030204" pitchFamily="49" charset="0"/>
              </a:rPr>
              <a:t>"&gt;&lt;/param&gt;</a:t>
            </a: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GrootYokEt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yokEdilecekGroot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groot.Remove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yokEdilecekGroot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tr-TR" sz="1800" dirty="0">
                <a:solidFill>
                  <a:srgbClr val="008000"/>
                </a:solidFill>
                <a:latin typeface="Consolas" panose="020B0609020204030204" pitchFamily="49" charset="0"/>
              </a:rPr>
              <a:t>//Nesne listeden silinir</a:t>
            </a: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Destroy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yokEdilecekGroot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tr-TR" sz="1800" dirty="0">
                <a:solidFill>
                  <a:srgbClr val="008000"/>
                </a:solidFill>
                <a:latin typeface="Consolas" panose="020B0609020204030204" pitchFamily="49" charset="0"/>
              </a:rPr>
              <a:t>//Nesne oyun ekranından yok edilir</a:t>
            </a: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700" dirty="0"/>
          </a:p>
        </p:txBody>
      </p:sp>
    </p:spTree>
    <p:extLst>
      <p:ext uri="{BB962C8B-B14F-4D97-AF65-F5344CB8AC3E}">
        <p14:creationId xmlns:p14="http://schemas.microsoft.com/office/powerpoint/2010/main" val="16593175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5B642C-2F0E-4C18-AF08-84967957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tr-TR" dirty="0" err="1"/>
              <a:t>UzayGemisiKontrol.cs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84A4F-99F4-4751-9054-8E39DD5B4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77" r="20403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138A05F-BAF0-468A-B27A-BCDA98548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UzayGemisiKontrol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MonoBehaviour</a:t>
            </a:r>
            <a:endParaRPr lang="tr-T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hareketgucu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hedef;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Rigidbody2D myRigidBody2d;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Toplayici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toplayici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0299726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3E7F5D-1DF3-4FE2-9CCA-63E3F6CFC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tr-TR" dirty="0" err="1"/>
              <a:t>UzayGemisiKontrol.cs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0796C-6BC8-4EA4-9A45-269297274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80" r="14300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999EEA4-7C5E-4993-BA4E-C561F045D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>
                <a:solidFill>
                  <a:srgbClr val="0000FF"/>
                </a:solidFill>
                <a:latin typeface="Consolas" panose="020B0609020204030204" pitchFamily="49" charset="0"/>
              </a:rPr>
              <a:t>Start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myRigidBody2d =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GetComponent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&lt;Rigidbody2D&gt;();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toplayici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Camera.main.GetComponent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Toplayici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7034452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4A3646-77FE-4862-96CE-45260829B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6FA249-9C10-48B9-9F72-1F333D8A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36894FA-6F9A-4863-AEC5-B734F422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B103C0B-E1BF-4BF0-9605-7426160F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B796B9AB-146B-42B0-B1F4-7EF69C521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0B8CEE20-F67A-4CFC-88F1-4C942EB62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6B823E68-E880-4A79-82AD-6088E1DEA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C90FFE78-151B-4C6F-893F-683270602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3A2B9B53-0432-42A0-ACC1-23CCDB118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142954D5-E17A-4C4B-B575-9D2BE72C6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2317E4B1-5573-4066-895C-2FB759804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EBA723B4-613D-41FA-93E8-94173C930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D2693AEC-A60D-40B1-87B3-1EF30A56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EFB57B1-129C-4CA5-9513-29226043B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AC89A1FD-35E1-4574-A439-61C20F457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4D55D1DF-59D8-4B47-87C4-FB3A82689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F99FF32E-3548-4B4D-894E-B3A06C12A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5005D0D4-EFA9-4355-BA9B-A7B46F94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6350B02F-5937-44B9-83F4-9C970BE96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F21A245F-C10F-495E-BD0E-CE576C7F0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6F524856-7B56-403B-B504-044710FD5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6D29BC-894B-4228-9F3F-92037EA3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E03B2DC6-DF02-45CB-AC7C-6EBBD359C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00D0C16-8549-4373-8B7C-3555082CE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4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303BB98-913B-4303-81F0-6ADF9DDD3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359" y="841248"/>
            <a:ext cx="6524897" cy="1234440"/>
          </a:xfrm>
        </p:spPr>
        <p:txBody>
          <a:bodyPr anchor="t">
            <a:normAutofit fontScale="90000"/>
          </a:bodyPr>
          <a:lstStyle/>
          <a:p>
            <a:r>
              <a:rPr lang="tr-TR" sz="4000" dirty="0" err="1">
                <a:solidFill>
                  <a:schemeClr val="accent1"/>
                </a:solidFill>
              </a:rPr>
              <a:t>UzayGemisiKontrol.cs</a:t>
            </a:r>
            <a:br>
              <a:rPr lang="tr-TR" sz="4000" dirty="0">
                <a:solidFill>
                  <a:schemeClr val="accent1"/>
                </a:solidFill>
              </a:rPr>
            </a:br>
            <a:r>
              <a:rPr lang="tr-TR" sz="4000" dirty="0" err="1">
                <a:solidFill>
                  <a:schemeClr val="accent1"/>
                </a:solidFill>
              </a:rPr>
              <a:t>GitVeTopla</a:t>
            </a:r>
            <a:r>
              <a:rPr lang="tr-TR" sz="4000" dirty="0">
                <a:solidFill>
                  <a:schemeClr val="accent1"/>
                </a:solidFill>
              </a:rPr>
              <a:t> 1.Yöntem: </a:t>
            </a:r>
            <a:r>
              <a:rPr lang="tr-TR" sz="4000" dirty="0" err="1">
                <a:solidFill>
                  <a:schemeClr val="accent1"/>
                </a:solidFill>
              </a:rPr>
              <a:t>AddForce</a:t>
            </a:r>
            <a:r>
              <a:rPr lang="tr-TR" sz="4000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C7341777-0F86-4E1E-A07F-2076F00D0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26C265-5417-444D-9DD0-3699E3B7F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360" y="2249424"/>
            <a:ext cx="9095740" cy="3803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GitVeTopla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hedef =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toplayici.HedefGroot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(hedef !=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Vector2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gidilecekYer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Vector2(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hedef.transform.position.x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transform.position.x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hedef.transform.position.y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transform.position.y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gidilecekYer.Normalize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myRigidBody2d.AddForce(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gidilecekYer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hareketgucu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, ForceMode2D.Impulse);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4174051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95571F-4E46-43FD-A03F-0EFE3B607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tr-TR" dirty="0">
                <a:latin typeface="Consolas" panose="020B0609020204030204" pitchFamily="49" charset="0"/>
              </a:rPr>
              <a:t>Dikkat: Sonsuz Döngü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9C3F65A-219F-48FF-8068-E2E4F2E94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41" y="1710467"/>
            <a:ext cx="7559486" cy="4851698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tr-TR" sz="2000" dirty="0" err="1">
                <a:latin typeface="Consolas" panose="020B0609020204030204" pitchFamily="49" charset="0"/>
              </a:rPr>
              <a:t>Unity</a:t>
            </a:r>
            <a:r>
              <a:rPr lang="tr-TR" sz="2000" dirty="0">
                <a:latin typeface="Consolas" panose="020B0609020204030204" pitchFamily="49" charset="0"/>
              </a:rPr>
              <a:t> içerisinde sonsuz döngüyü aşağıdaki gibi tanımlayabiliriz.</a:t>
            </a:r>
          </a:p>
          <a:p>
            <a:pPr marL="0" lv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000" dirty="0" err="1">
                <a:solidFill>
                  <a:srgbClr val="0077AA"/>
                </a:solidFill>
                <a:latin typeface="Consolas" panose="020B0609020204030204" pitchFamily="49" charset="0"/>
              </a:rPr>
              <a:t>for</a:t>
            </a:r>
            <a:r>
              <a:rPr lang="tr-TR" alt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altLang="tr-TR" sz="2000" dirty="0">
                <a:solidFill>
                  <a:srgbClr val="999999"/>
                </a:solidFill>
                <a:latin typeface="Consolas" panose="020B0609020204030204" pitchFamily="49" charset="0"/>
              </a:rPr>
              <a:t>( ;</a:t>
            </a:r>
            <a:r>
              <a:rPr lang="tr-TR" alt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altLang="tr-TR" sz="2000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tr-TR" alt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altLang="tr-TR" sz="20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tr-TR" alt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0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tr-TR" alt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tr-TR" alt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</a:t>
            </a:r>
            <a:r>
              <a:rPr lang="tr-TR" altLang="tr-TR" sz="2000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tr-TR" altLang="tr-TR" sz="2000" dirty="0" err="1">
                <a:solidFill>
                  <a:srgbClr val="DD4A68"/>
                </a:solidFill>
                <a:latin typeface="Consolas" panose="020B0609020204030204" pitchFamily="49" charset="0"/>
              </a:rPr>
              <a:t>Log</a:t>
            </a:r>
            <a:r>
              <a:rPr lang="tr-TR" altLang="tr-TR" sz="20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tr-TR" alt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"Sonsuz Döngü"</a:t>
            </a:r>
            <a:r>
              <a:rPr lang="tr-TR" altLang="tr-TR" sz="2000" dirty="0">
                <a:solidFill>
                  <a:srgbClr val="999999"/>
                </a:solidFill>
                <a:latin typeface="Consolas" panose="020B0609020204030204" pitchFamily="49" charset="0"/>
              </a:rPr>
              <a:t>);</a:t>
            </a:r>
            <a:r>
              <a:rPr lang="tr-TR" alt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0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tr-TR" altLang="tr-TR" sz="1600" dirty="0"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tr-TR" sz="2000" dirty="0">
                <a:latin typeface="Consolas" panose="020B0609020204030204" pitchFamily="49" charset="0"/>
              </a:rPr>
              <a:t>Ama bu beraberinde problemlere yol açacaktır.</a:t>
            </a:r>
          </a:p>
          <a:p>
            <a:pPr marL="0" indent="0">
              <a:buNone/>
            </a:pPr>
            <a:endParaRPr lang="tr-TR" sz="1800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Uyarı">
            <a:extLst>
              <a:ext uri="{FF2B5EF4-FFF2-40B4-BE49-F238E27FC236}">
                <a16:creationId xmlns:a16="http://schemas.microsoft.com/office/drawing/2014/main" id="{638F3079-6DAF-4CB3-BD31-51560C63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606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4A3646-77FE-4862-96CE-45260829B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6FA249-9C10-48B9-9F72-1F333D8A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36894FA-6F9A-4863-AEC5-B734F422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B103C0B-E1BF-4BF0-9605-7426160F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B796B9AB-146B-42B0-B1F4-7EF69C521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0B8CEE20-F67A-4CFC-88F1-4C942EB62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6B823E68-E880-4A79-82AD-6088E1DEA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C90FFE78-151B-4C6F-893F-683270602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3A2B9B53-0432-42A0-ACC1-23CCDB118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142954D5-E17A-4C4B-B575-9D2BE72C6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2317E4B1-5573-4066-895C-2FB759804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EBA723B4-613D-41FA-93E8-94173C930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D2693AEC-A60D-40B1-87B3-1EF30A56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EFB57B1-129C-4CA5-9513-29226043B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AC89A1FD-35E1-4574-A439-61C20F457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4D55D1DF-59D8-4B47-87C4-FB3A82689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F99FF32E-3548-4B4D-894E-B3A06C12A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5005D0D4-EFA9-4355-BA9B-A7B46F94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6350B02F-5937-44B9-83F4-9C970BE96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F21A245F-C10F-495E-BD0E-CE576C7F0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6F524856-7B56-403B-B504-044710FD5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E6D29BC-894B-4228-9F3F-92037EA3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E03B2DC6-DF02-45CB-AC7C-6EBBD359C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00D0C16-8549-4373-8B7C-3555082CE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4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303BB98-913B-4303-81F0-6ADF9DDD3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359" y="841248"/>
            <a:ext cx="6845531" cy="1234440"/>
          </a:xfrm>
        </p:spPr>
        <p:txBody>
          <a:bodyPr anchor="t">
            <a:normAutofit/>
          </a:bodyPr>
          <a:lstStyle/>
          <a:p>
            <a:r>
              <a:rPr lang="tr-TR" sz="4000" dirty="0" err="1">
                <a:solidFill>
                  <a:schemeClr val="accent1"/>
                </a:solidFill>
              </a:rPr>
              <a:t>UzayGemisiKontrol.cs</a:t>
            </a:r>
            <a:br>
              <a:rPr lang="tr-TR" sz="4000" dirty="0">
                <a:solidFill>
                  <a:schemeClr val="accent1"/>
                </a:solidFill>
              </a:rPr>
            </a:br>
            <a:r>
              <a:rPr lang="tr-TR" sz="4000" dirty="0" err="1">
                <a:solidFill>
                  <a:schemeClr val="accent1"/>
                </a:solidFill>
              </a:rPr>
              <a:t>GitVeTopla</a:t>
            </a:r>
            <a:r>
              <a:rPr lang="tr-TR" sz="4000" dirty="0">
                <a:solidFill>
                  <a:schemeClr val="accent1"/>
                </a:solidFill>
              </a:rPr>
              <a:t> 2.Yöntem: </a:t>
            </a:r>
            <a:r>
              <a:rPr lang="tr-TR" sz="4000" dirty="0" err="1">
                <a:solidFill>
                  <a:schemeClr val="accent1"/>
                </a:solidFill>
              </a:rPr>
              <a:t>velocity</a:t>
            </a:r>
            <a:endParaRPr lang="tr-TR" sz="4000" dirty="0">
              <a:solidFill>
                <a:schemeClr val="accent1"/>
              </a:solidFill>
            </a:endParaRP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C7341777-0F86-4E1E-A07F-2076F00D0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26C265-5417-444D-9DD0-3699E3B7F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360" y="2249424"/>
            <a:ext cx="8878253" cy="3803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GitVeTopla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hedef =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toplayici.HedefGroot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(hedef !=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Vector2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gidilecekYer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Vector2(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hedef.transform.position.x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transform.position.x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hedef.transform.position.y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transform.position.y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gidilecekYer.Normalize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myRigidBody2d.velocity =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gidilecekYer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hareketgucu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3043589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4A3646-77FE-4862-96CE-45260829B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6FA249-9C10-48B9-9F72-1F333D8A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36894FA-6F9A-4863-AEC5-B734F422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103C0B-E1BF-4BF0-9605-7426160F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96B9AB-146B-42B0-B1F4-7EF69C521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0B8CEE20-F67A-4CFC-88F1-4C942EB62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B823E68-E880-4A79-82AD-6088E1DEA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90FFE78-151B-4C6F-893F-683270602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A2B9B53-0432-42A0-ACC1-23CCDB118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42954D5-E17A-4C4B-B575-9D2BE72C6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2317E4B1-5573-4066-895C-2FB759804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BA723B4-613D-41FA-93E8-94173C930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2693AEC-A60D-40B1-87B3-1EF30A56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EFB57B1-129C-4CA5-9513-29226043B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C89A1FD-35E1-4574-A439-61C20F457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D55D1DF-59D8-4B47-87C4-FB3A82689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99FF32E-3548-4B4D-894E-B3A06C12A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005D0D4-EFA9-4355-BA9B-A7B46F94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350B02F-5937-44B9-83F4-9C970BE96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1A245F-C10F-495E-BD0E-CE576C7F0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F524856-7B56-403B-B504-044710FD5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E6D29BC-894B-4228-9F3F-92037EA3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03B2DC6-DF02-45CB-AC7C-6EBBD359C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00D0C16-8549-4373-8B7C-3555082CE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4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3B79093-6AA2-4190-AD76-3C40A1A78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360" y="841248"/>
            <a:ext cx="6227064" cy="1234440"/>
          </a:xfrm>
        </p:spPr>
        <p:txBody>
          <a:bodyPr anchor="t">
            <a:normAutofit/>
          </a:bodyPr>
          <a:lstStyle/>
          <a:p>
            <a:r>
              <a:rPr lang="tr-TR" sz="4000" dirty="0" err="1">
                <a:solidFill>
                  <a:schemeClr val="accent1"/>
                </a:solidFill>
              </a:rPr>
              <a:t>UzayGemisiKontrol.cs</a:t>
            </a:r>
            <a:endParaRPr lang="tr-TR" sz="40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C7341777-0F86-4E1E-A07F-2076F00D0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658F67-0644-4D6C-B7C6-97D7F49F2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360" y="2249423"/>
            <a:ext cx="8071676" cy="4306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000" dirty="0">
                <a:solidFill>
                  <a:srgbClr val="0000FF"/>
                </a:solidFill>
                <a:latin typeface="Consolas" panose="020B0609020204030204" pitchFamily="49" charset="0"/>
              </a:rPr>
              <a:t>OnTriggerStay2D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(Collider2D 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other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other.gameObject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== hedef)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toplayici.GrootYokEt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(hedef);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myRigidBody2d.velocity = Vector2.zero;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20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tr-TR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velocity</a:t>
            </a:r>
            <a:r>
              <a:rPr lang="tr-TR" sz="2000" dirty="0">
                <a:solidFill>
                  <a:srgbClr val="008000"/>
                </a:solidFill>
                <a:latin typeface="Consolas" panose="020B0609020204030204" pitchFamily="49" charset="0"/>
              </a:rPr>
              <a:t> = hız</a:t>
            </a:r>
            <a:endParaRPr lang="tr-TR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GitVeTopla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7049182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6F9F089-4995-4B5D-87C7-1B0653029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091821"/>
            <a:ext cx="3801581" cy="4674358"/>
          </a:xfrm>
        </p:spPr>
        <p:txBody>
          <a:bodyPr anchor="ctr">
            <a:normAutofit/>
          </a:bodyPr>
          <a:lstStyle/>
          <a:p>
            <a:r>
              <a:rPr lang="tr-TR" sz="3100">
                <a:solidFill>
                  <a:schemeClr val="tx1">
                    <a:lumMod val="85000"/>
                    <a:lumOff val="15000"/>
                  </a:schemeClr>
                </a:solidFill>
              </a:rPr>
              <a:t>UzayGemisiKontrol.cs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3472F09-8E00-4E02-9034-0A382CF66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5915" y="727306"/>
            <a:ext cx="4639824" cy="4639824"/>
          </a:xfrm>
          <a:custGeom>
            <a:avLst/>
            <a:gdLst>
              <a:gd name="connsiteX0" fmla="*/ 2319912 w 4639824"/>
              <a:gd name="connsiteY0" fmla="*/ 0 h 4639824"/>
              <a:gd name="connsiteX1" fmla="*/ 4639824 w 4639824"/>
              <a:gd name="connsiteY1" fmla="*/ 2319912 h 4639824"/>
              <a:gd name="connsiteX2" fmla="*/ 2319912 w 4639824"/>
              <a:gd name="connsiteY2" fmla="*/ 4639824 h 4639824"/>
              <a:gd name="connsiteX3" fmla="*/ 0 w 4639824"/>
              <a:gd name="connsiteY3" fmla="*/ 2319912 h 4639824"/>
              <a:gd name="connsiteX4" fmla="*/ 2319912 w 4639824"/>
              <a:gd name="connsiteY4" fmla="*/ 0 h 463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9824" h="4639824">
                <a:moveTo>
                  <a:pt x="2319912" y="0"/>
                </a:moveTo>
                <a:cubicBezTo>
                  <a:pt x="3601164" y="0"/>
                  <a:pt x="4639824" y="1038660"/>
                  <a:pt x="4639824" y="2319912"/>
                </a:cubicBezTo>
                <a:cubicBezTo>
                  <a:pt x="4639824" y="3601164"/>
                  <a:pt x="3601164" y="4639824"/>
                  <a:pt x="2319912" y="4639824"/>
                </a:cubicBezTo>
                <a:cubicBezTo>
                  <a:pt x="1038660" y="4639824"/>
                  <a:pt x="0" y="3601164"/>
                  <a:pt x="0" y="2319912"/>
                </a:cubicBezTo>
                <a:cubicBezTo>
                  <a:pt x="0" y="1038660"/>
                  <a:pt x="1038660" y="0"/>
                  <a:pt x="2319912" y="0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A077B8-7326-4434-87ED-77DF3CF3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7227" y="1253852"/>
            <a:ext cx="457200" cy="457200"/>
          </a:xfrm>
          <a:prstGeom prst="ellipse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9CDED1-AC9C-4A80-B334-1309DEAD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480791" y="0"/>
            <a:ext cx="2229415" cy="1711051"/>
          </a:xfrm>
          <a:custGeom>
            <a:avLst/>
            <a:gdLst>
              <a:gd name="connsiteX0" fmla="*/ 1731031 w 2229415"/>
              <a:gd name="connsiteY0" fmla="*/ 1711051 h 1711051"/>
              <a:gd name="connsiteX1" fmla="*/ 2229415 w 2229415"/>
              <a:gd name="connsiteY1" fmla="*/ 1711051 h 1711051"/>
              <a:gd name="connsiteX2" fmla="*/ 2220570 w 2229415"/>
              <a:gd name="connsiteY2" fmla="*/ 1665525 h 1711051"/>
              <a:gd name="connsiteX3" fmla="*/ 118985 w 2229415"/>
              <a:gd name="connsiteY3" fmla="*/ 3008 h 1711051"/>
              <a:gd name="connsiteX4" fmla="*/ 0 w 2229415"/>
              <a:gd name="connsiteY4" fmla="*/ 0 h 1711051"/>
              <a:gd name="connsiteX5" fmla="*/ 0 w 2229415"/>
              <a:gd name="connsiteY5" fmla="*/ 474250 h 1711051"/>
              <a:gd name="connsiteX6" fmla="*/ 187921 w 2229415"/>
              <a:gd name="connsiteY6" fmla="*/ 483739 h 1711051"/>
              <a:gd name="connsiteX7" fmla="*/ 1656728 w 2229415"/>
              <a:gd name="connsiteY7" fmla="*/ 1515386 h 171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9415" h="1711051">
                <a:moveTo>
                  <a:pt x="1731031" y="1711051"/>
                </a:moveTo>
                <a:lnTo>
                  <a:pt x="2229415" y="1711051"/>
                </a:lnTo>
                <a:lnTo>
                  <a:pt x="2220570" y="1665525"/>
                </a:lnTo>
                <a:cubicBezTo>
                  <a:pt x="1951414" y="739745"/>
                  <a:pt x="1119014" y="53700"/>
                  <a:pt x="118985" y="3008"/>
                </a:cubicBezTo>
                <a:lnTo>
                  <a:pt x="0" y="0"/>
                </a:lnTo>
                <a:lnTo>
                  <a:pt x="0" y="474250"/>
                </a:lnTo>
                <a:lnTo>
                  <a:pt x="187921" y="483739"/>
                </a:lnTo>
                <a:cubicBezTo>
                  <a:pt x="836687" y="549625"/>
                  <a:pt x="1385706" y="952924"/>
                  <a:pt x="1656728" y="151538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961BDC-5B67-481B-B628-6C15F4724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88704" y="3819513"/>
            <a:ext cx="731520" cy="731520"/>
          </a:xfrm>
          <a:prstGeom prst="ellipse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CC263E-5CD3-42BB-99F8-3C062C4B5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0573" y="4944229"/>
            <a:ext cx="1645920" cy="1645920"/>
          </a:xfrm>
          <a:prstGeom prst="ellipse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97D78A0-3B9F-44D8-A3A0-7A78FA8F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793" y="1760562"/>
            <a:ext cx="3582537" cy="33368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void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OnMouseDown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      </a:t>
            </a:r>
            <a:r>
              <a:rPr lang="tr-TR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GitVeTopla</a:t>
            </a: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tr-TR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}</a:t>
            </a:r>
            <a:endParaRPr lang="tr-TR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tr-TR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382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1111662-A0B6-4C18-A9C7-8F4A9BA8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Sağ Click ile oyun ekranına tıkladığımızda Groot objesi oluşur. Uzay gemisine Sol Click yaptığımızda uzay gemisi hareket eder ve Groot’ları eklediğimiz sırayla yok eder.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oot son">
            <a:hlinkClick r:id="" action="ppaction://media"/>
            <a:extLst>
              <a:ext uri="{FF2B5EF4-FFF2-40B4-BE49-F238E27FC236}">
                <a16:creationId xmlns:a16="http://schemas.microsoft.com/office/drawing/2014/main" id="{334AD6E6-D25E-4192-B291-1935C71537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5238" y="1514850"/>
            <a:ext cx="7608304" cy="389925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8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Başlık 7">
            <a:extLst>
              <a:ext uri="{FF2B5EF4-FFF2-40B4-BE49-F238E27FC236}">
                <a16:creationId xmlns:a16="http://schemas.microsoft.com/office/drawing/2014/main" id="{3B8ADCE3-6B8F-499A-8C5B-6E1AFF8A0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Uzay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Gemisi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Oyunu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18A91A4E-ED02-4E65-9ED8-8D4D5F0F8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12" y="2031101"/>
            <a:ext cx="4282984" cy="3511943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US" sz="1800" dirty="0" err="1"/>
              <a:t>Oyun</a:t>
            </a:r>
            <a:r>
              <a:rPr lang="en-US" sz="1800" dirty="0"/>
              <a:t> </a:t>
            </a:r>
            <a:r>
              <a:rPr lang="en-US" sz="1800" dirty="0" err="1"/>
              <a:t>ekranın</a:t>
            </a:r>
            <a:r>
              <a:rPr lang="tr-TR" sz="1800" dirty="0"/>
              <a:t>a </a:t>
            </a:r>
            <a:r>
              <a:rPr lang="tr-TR" sz="1800" dirty="0" err="1"/>
              <a:t>mouse</a:t>
            </a:r>
            <a:r>
              <a:rPr lang="en-US" sz="1800" dirty="0"/>
              <a:t> s</a:t>
            </a:r>
            <a:r>
              <a:rPr lang="tr-TR" sz="1800" dirty="0"/>
              <a:t>ol</a:t>
            </a:r>
            <a:r>
              <a:rPr lang="en-US" sz="1800" dirty="0"/>
              <a:t> </a:t>
            </a:r>
            <a:r>
              <a:rPr lang="tr-TR" sz="1800" dirty="0"/>
              <a:t>tuş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tr-TR" sz="1800" dirty="0"/>
              <a:t>tıkladığımız (sol </a:t>
            </a:r>
            <a:r>
              <a:rPr lang="tr-TR" sz="1800" dirty="0" err="1"/>
              <a:t>click</a:t>
            </a:r>
            <a:r>
              <a:rPr lang="tr-TR" sz="1800" dirty="0"/>
              <a:t>) </a:t>
            </a:r>
            <a:r>
              <a:rPr lang="en-US" sz="1800" dirty="0" err="1"/>
              <a:t>konumlara</a:t>
            </a:r>
            <a:r>
              <a:rPr lang="en-US" sz="1800" dirty="0"/>
              <a:t> </a:t>
            </a:r>
            <a:r>
              <a:rPr lang="tr-TR" sz="1800" dirty="0" err="1"/>
              <a:t>astreoid</a:t>
            </a:r>
            <a:r>
              <a:rPr lang="en-US" sz="1800" dirty="0"/>
              <a:t> </a:t>
            </a:r>
            <a:r>
              <a:rPr lang="en-US" sz="1800" dirty="0" err="1"/>
              <a:t>objesinin</a:t>
            </a:r>
            <a:r>
              <a:rPr lang="en-US" sz="1800" dirty="0"/>
              <a:t> </a:t>
            </a:r>
            <a:r>
              <a:rPr lang="en-US" sz="1800" dirty="0" err="1"/>
              <a:t>gelmesini</a:t>
            </a:r>
            <a:r>
              <a:rPr lang="en-US" sz="1800" dirty="0"/>
              <a:t> </a:t>
            </a:r>
            <a:r>
              <a:rPr lang="en-US" sz="1800" dirty="0" err="1"/>
              <a:t>sağlayalım</a:t>
            </a:r>
            <a:r>
              <a:rPr lang="tr-TR" sz="1800" dirty="0"/>
              <a:t>.</a:t>
            </a:r>
          </a:p>
          <a:p>
            <a:r>
              <a:rPr lang="tr-TR" sz="1800" dirty="0"/>
              <a:t>Ekranda herhangi bir yere sağ tuş ile tıkladığımızda (sağ </a:t>
            </a:r>
            <a:r>
              <a:rPr lang="tr-TR" sz="1800" dirty="0" err="1"/>
              <a:t>click</a:t>
            </a:r>
            <a:r>
              <a:rPr lang="tr-TR" sz="1800" dirty="0"/>
              <a:t>) her 2 saniyede bir uzay gemisine en yakın </a:t>
            </a:r>
            <a:r>
              <a:rPr lang="tr-TR" sz="1800" dirty="0" err="1"/>
              <a:t>astreoid</a:t>
            </a:r>
            <a:r>
              <a:rPr lang="tr-TR" sz="1800" dirty="0"/>
              <a:t> objesinden başlamak üzere </a:t>
            </a:r>
            <a:r>
              <a:rPr lang="tr-TR" sz="1800" dirty="0" err="1"/>
              <a:t>astreoid</a:t>
            </a:r>
            <a:r>
              <a:rPr lang="tr-TR" sz="1800" dirty="0"/>
              <a:t> objelerimizin oyundan yok edilmesini</a:t>
            </a:r>
            <a:r>
              <a:rPr lang="en-US" sz="1800" dirty="0"/>
              <a:t> </a:t>
            </a:r>
            <a:r>
              <a:rPr lang="en-US" sz="1800" dirty="0" err="1"/>
              <a:t>sağlayalım</a:t>
            </a:r>
            <a:r>
              <a:rPr lang="tr-TR" sz="1800" dirty="0"/>
              <a:t>.</a:t>
            </a:r>
          </a:p>
          <a:p>
            <a:r>
              <a:rPr lang="tr-TR" sz="1800" dirty="0"/>
              <a:t>1 </a:t>
            </a:r>
            <a:r>
              <a:rPr lang="tr-TR" sz="1800" dirty="0" err="1"/>
              <a:t>sn’de</a:t>
            </a:r>
            <a:r>
              <a:rPr lang="tr-TR" sz="1800" dirty="0"/>
              <a:t> bir objenin yok olması,1 </a:t>
            </a:r>
            <a:r>
              <a:rPr lang="tr-TR" sz="1800" dirty="0" err="1"/>
              <a:t>sn’de</a:t>
            </a:r>
            <a:r>
              <a:rPr lang="tr-TR" sz="1800" dirty="0"/>
              <a:t> patlama efekti ile toplam 2 </a:t>
            </a:r>
            <a:r>
              <a:rPr lang="tr-TR" sz="1800" dirty="0" err="1"/>
              <a:t>sn.’de</a:t>
            </a:r>
            <a:r>
              <a:rPr lang="tr-TR" sz="1800" dirty="0"/>
              <a:t> objemiz oyundan yok edilecektir.</a:t>
            </a:r>
          </a:p>
          <a:p>
            <a:r>
              <a:rPr lang="tr-TR" sz="1800" dirty="0"/>
              <a:t>Bu yok etme işlemi devam ederken sol tuş ile uzay gemisine yakın olacak şekilde yeni </a:t>
            </a:r>
            <a:r>
              <a:rPr lang="tr-TR" sz="1800" dirty="0" err="1"/>
              <a:t>astreoid</a:t>
            </a:r>
            <a:r>
              <a:rPr lang="tr-TR" sz="1800" dirty="0"/>
              <a:t> objesi eklediğimizde bir sonraki adımda yine en yakın </a:t>
            </a:r>
            <a:r>
              <a:rPr lang="tr-TR" sz="1800" dirty="0" err="1"/>
              <a:t>astreoid</a:t>
            </a:r>
            <a:r>
              <a:rPr lang="tr-TR" sz="1800" dirty="0"/>
              <a:t> objesini yok etmesini sağlayalım.</a:t>
            </a:r>
            <a:endParaRPr lang="en-US" sz="1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SiraliYokEdici">
            <a:hlinkClick r:id="" action="ppaction://media"/>
            <a:extLst>
              <a:ext uri="{FF2B5EF4-FFF2-40B4-BE49-F238E27FC236}">
                <a16:creationId xmlns:a16="http://schemas.microsoft.com/office/drawing/2014/main" id="{EF8EBF7F-558B-49F8-931A-2922A9375CFB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7008" y="2031101"/>
            <a:ext cx="5488992" cy="2810081"/>
          </a:xfrm>
        </p:spPr>
      </p:pic>
    </p:spTree>
    <p:extLst>
      <p:ext uri="{BB962C8B-B14F-4D97-AF65-F5344CB8AC3E}">
        <p14:creationId xmlns:p14="http://schemas.microsoft.com/office/powerpoint/2010/main" val="353986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C91F1F-266F-4465-8F89-487664D87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32">
            <a:extLst>
              <a:ext uri="{FF2B5EF4-FFF2-40B4-BE49-F238E27FC236}">
                <a16:creationId xmlns:a16="http://schemas.microsoft.com/office/drawing/2014/main" id="{117F01D7-4ACD-4ABC-8244-95EC0B620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36127">
            <a:off x="296272" y="1026251"/>
            <a:ext cx="7298578" cy="508848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1E2C23CB-D77B-4033-877F-D35608A3C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554541" y="-619573"/>
            <a:ext cx="9016699" cy="8033868"/>
          </a:xfrm>
          <a:custGeom>
            <a:avLst/>
            <a:gdLst>
              <a:gd name="connsiteX0" fmla="*/ 6078066 w 9016699"/>
              <a:gd name="connsiteY0" fmla="*/ 782055 h 8033868"/>
              <a:gd name="connsiteX1" fmla="*/ 8705208 w 9016699"/>
              <a:gd name="connsiteY1" fmla="*/ 3409197 h 8033868"/>
              <a:gd name="connsiteX2" fmla="*/ 8793057 w 9016699"/>
              <a:gd name="connsiteY2" fmla="*/ 3617452 h 8033868"/>
              <a:gd name="connsiteX3" fmla="*/ 9016699 w 9016699"/>
              <a:gd name="connsiteY3" fmla="*/ 4793120 h 8033868"/>
              <a:gd name="connsiteX4" fmla="*/ 8960084 w 9016699"/>
              <a:gd name="connsiteY4" fmla="*/ 5272709 h 8033868"/>
              <a:gd name="connsiteX5" fmla="*/ 8920563 w 9016699"/>
              <a:gd name="connsiteY5" fmla="*/ 5444162 h 8033868"/>
              <a:gd name="connsiteX6" fmla="*/ 6620466 w 9016699"/>
              <a:gd name="connsiteY6" fmla="*/ 7744259 h 8033868"/>
              <a:gd name="connsiteX7" fmla="*/ 6480006 w 9016699"/>
              <a:gd name="connsiteY7" fmla="*/ 7795347 h 8033868"/>
              <a:gd name="connsiteX8" fmla="*/ 4389696 w 9016699"/>
              <a:gd name="connsiteY8" fmla="*/ 7987178 h 8033868"/>
              <a:gd name="connsiteX9" fmla="*/ 3086984 w 9016699"/>
              <a:gd name="connsiteY9" fmla="*/ 7466023 h 8033868"/>
              <a:gd name="connsiteX10" fmla="*/ 3024300 w 9016699"/>
              <a:gd name="connsiteY10" fmla="*/ 7426965 h 8033868"/>
              <a:gd name="connsiteX11" fmla="*/ 519567 w 9016699"/>
              <a:gd name="connsiteY11" fmla="*/ 4922232 h 8033868"/>
              <a:gd name="connsiteX12" fmla="*/ 419495 w 9016699"/>
              <a:gd name="connsiteY12" fmla="*/ 4733719 h 8033868"/>
              <a:gd name="connsiteX13" fmla="*/ 3514 w 9016699"/>
              <a:gd name="connsiteY13" fmla="*/ 3245168 h 8033868"/>
              <a:gd name="connsiteX14" fmla="*/ 4193329 w 9016699"/>
              <a:gd name="connsiteY14" fmla="*/ 36108 h 8033868"/>
              <a:gd name="connsiteX15" fmla="*/ 5977677 w 9016699"/>
              <a:gd name="connsiteY15" fmla="*/ 722908 h 803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016699" h="8033868">
                <a:moveTo>
                  <a:pt x="6078066" y="782055"/>
                </a:moveTo>
                <a:lnTo>
                  <a:pt x="8705208" y="3409197"/>
                </a:lnTo>
                <a:lnTo>
                  <a:pt x="8793057" y="3617452"/>
                </a:lnTo>
                <a:cubicBezTo>
                  <a:pt x="8935615" y="3988374"/>
                  <a:pt x="9016699" y="4381324"/>
                  <a:pt x="9016699" y="4793120"/>
                </a:cubicBezTo>
                <a:cubicBezTo>
                  <a:pt x="9008675" y="4960329"/>
                  <a:pt x="8989449" y="5120121"/>
                  <a:pt x="8960084" y="5272709"/>
                </a:cubicBezTo>
                <a:lnTo>
                  <a:pt x="8920563" y="5444162"/>
                </a:lnTo>
                <a:lnTo>
                  <a:pt x="6620466" y="7744259"/>
                </a:lnTo>
                <a:lnTo>
                  <a:pt x="6480006" y="7795347"/>
                </a:lnTo>
                <a:cubicBezTo>
                  <a:pt x="5726471" y="8035167"/>
                  <a:pt x="4953020" y="8083925"/>
                  <a:pt x="4389696" y="7987178"/>
                </a:cubicBezTo>
                <a:cubicBezTo>
                  <a:pt x="4014146" y="7922680"/>
                  <a:pt x="3559510" y="7740111"/>
                  <a:pt x="3086984" y="7466023"/>
                </a:cubicBezTo>
                <a:lnTo>
                  <a:pt x="3024300" y="7426965"/>
                </a:lnTo>
                <a:lnTo>
                  <a:pt x="519567" y="4922232"/>
                </a:lnTo>
                <a:lnTo>
                  <a:pt x="419495" y="4733719"/>
                </a:lnTo>
                <a:cubicBezTo>
                  <a:pt x="181303" y="4258474"/>
                  <a:pt x="28977" y="3756361"/>
                  <a:pt x="3514" y="3245168"/>
                </a:cubicBezTo>
                <a:cubicBezTo>
                  <a:pt x="-112889" y="908287"/>
                  <a:pt x="2691131" y="-221884"/>
                  <a:pt x="4193329" y="36108"/>
                </a:cubicBezTo>
                <a:cubicBezTo>
                  <a:pt x="4662766" y="116730"/>
                  <a:pt x="5309837" y="354143"/>
                  <a:pt x="5977677" y="72290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A8F72E-A187-4C49-A117-A4B1852F8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50008"/>
            <a:ext cx="2441448" cy="2459736"/>
          </a:xfrm>
        </p:spPr>
        <p:txBody>
          <a:bodyPr>
            <a:normAutofit/>
          </a:bodyPr>
          <a:lstStyle/>
          <a:p>
            <a:r>
              <a:rPr lang="tr-TR" sz="2700" dirty="0" err="1"/>
              <a:t>SiraliYokEdici.cs</a:t>
            </a:r>
            <a:endParaRPr lang="tr-TR" sz="27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A5A80A3-BBC0-46EB-A0ED-72894412D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0" y="1115568"/>
            <a:ext cx="6556248" cy="46360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2000" dirty="0" err="1"/>
              <a:t>public</a:t>
            </a:r>
            <a:r>
              <a:rPr lang="tr-TR" sz="2000" dirty="0"/>
              <a:t> </a:t>
            </a:r>
            <a:r>
              <a:rPr lang="tr-TR" sz="2000" dirty="0" err="1"/>
              <a:t>class</a:t>
            </a:r>
            <a:r>
              <a:rPr lang="tr-TR" sz="2000" dirty="0"/>
              <a:t> </a:t>
            </a:r>
            <a:r>
              <a:rPr lang="tr-TR" sz="2000" dirty="0" err="1"/>
              <a:t>SiraliYokEdici</a:t>
            </a:r>
            <a:r>
              <a:rPr lang="tr-TR" sz="2000" dirty="0"/>
              <a:t> : </a:t>
            </a:r>
            <a:r>
              <a:rPr lang="tr-TR" sz="2000" dirty="0" err="1"/>
              <a:t>MonoBehaviour</a:t>
            </a:r>
            <a:endParaRPr lang="tr-TR" sz="2000" dirty="0"/>
          </a:p>
          <a:p>
            <a:pPr marL="0" indent="0">
              <a:buNone/>
            </a:pPr>
            <a:r>
              <a:rPr lang="tr-TR" sz="2000" dirty="0"/>
              <a:t>{</a:t>
            </a:r>
          </a:p>
          <a:p>
            <a:pPr marL="0" indent="0">
              <a:buNone/>
            </a:pPr>
            <a:r>
              <a:rPr lang="tr-TR" sz="2000" dirty="0"/>
              <a:t>    [</a:t>
            </a:r>
            <a:r>
              <a:rPr lang="tr-TR" sz="2000" dirty="0" err="1"/>
              <a:t>SerializeField</a:t>
            </a:r>
            <a:r>
              <a:rPr lang="tr-TR" sz="2000" dirty="0"/>
              <a:t>]</a:t>
            </a:r>
          </a:p>
          <a:p>
            <a:pPr marL="0" indent="0">
              <a:buNone/>
            </a:pPr>
            <a:r>
              <a:rPr lang="tr-TR" sz="2000" dirty="0"/>
              <a:t>    </a:t>
            </a:r>
            <a:r>
              <a:rPr lang="tr-TR" sz="2000" dirty="0" err="1"/>
              <a:t>GameObject</a:t>
            </a:r>
            <a:r>
              <a:rPr lang="tr-TR" sz="2000" dirty="0"/>
              <a:t> </a:t>
            </a:r>
            <a:r>
              <a:rPr lang="tr-TR" sz="2000" dirty="0" err="1"/>
              <a:t>astreoidPrefab</a:t>
            </a:r>
            <a:r>
              <a:rPr lang="tr-TR" sz="2000" dirty="0"/>
              <a:t>;</a:t>
            </a:r>
          </a:p>
          <a:p>
            <a:pPr marL="0" indent="0">
              <a:buNone/>
            </a:pPr>
            <a:r>
              <a:rPr lang="tr-TR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48573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9865B30-431F-4C75-971B-633741C0D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Main Camera </a:t>
            </a:r>
            <a:r>
              <a:rPr lang="en-US" sz="3200" dirty="0" err="1">
                <a:solidFill>
                  <a:schemeClr val="bg1"/>
                </a:solidFill>
              </a:rPr>
              <a:t>Objesine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SiraliYokEdici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Component’ini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Ekleyelim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tr-TR" sz="3200" dirty="0">
                <a:solidFill>
                  <a:schemeClr val="bg1"/>
                </a:solidFill>
              </a:rPr>
              <a:t>be </a:t>
            </a:r>
            <a:r>
              <a:rPr lang="tr-TR" sz="3200" dirty="0" err="1">
                <a:solidFill>
                  <a:schemeClr val="bg1"/>
                </a:solidFill>
              </a:rPr>
              <a:t>Astreoid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Prefab</a:t>
            </a:r>
            <a:r>
              <a:rPr lang="tr-TR" sz="3200" dirty="0">
                <a:solidFill>
                  <a:schemeClr val="bg1"/>
                </a:solidFill>
              </a:rPr>
              <a:t> için </a:t>
            </a:r>
            <a:r>
              <a:rPr lang="tr-TR" sz="3200" dirty="0" err="1">
                <a:solidFill>
                  <a:schemeClr val="bg1"/>
                </a:solidFill>
              </a:rPr>
              <a:t>astreoid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Prefab</a:t>
            </a:r>
            <a:r>
              <a:rPr lang="tr-TR" sz="3200" dirty="0">
                <a:solidFill>
                  <a:schemeClr val="bg1"/>
                </a:solidFill>
              </a:rPr>
              <a:t> objesini seçelim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D70BF120-C898-4A8C-86DF-DB8FB82FD0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"/>
          <a:stretch/>
        </p:blipFill>
        <p:spPr>
          <a:xfrm>
            <a:off x="4972594" y="0"/>
            <a:ext cx="7219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690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4FB2F3E-259B-4650-B258-F09745BAA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aşlık 8">
            <a:extLst>
              <a:ext uri="{FF2B5EF4-FFF2-40B4-BE49-F238E27FC236}">
                <a16:creationId xmlns:a16="http://schemas.microsoft.com/office/drawing/2014/main" id="{3444D85D-A91C-4E7E-9A26-13053A57E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536" y="1261872"/>
            <a:ext cx="8238744" cy="3118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68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Prefab</a:t>
            </a:r>
            <a:r>
              <a:rPr lang="tr-TR" sz="6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8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Oyun</a:t>
            </a:r>
            <a:r>
              <a:rPr lang="en-US" sz="6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8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Objesinin</a:t>
            </a:r>
            <a:r>
              <a:rPr lang="en-US" sz="6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Tag </a:t>
            </a:r>
            <a:r>
              <a:rPr lang="en-US" sz="68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Değerini</a:t>
            </a:r>
            <a:r>
              <a:rPr lang="en-US" sz="6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8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Değiştirmek</a:t>
            </a:r>
            <a:endParaRPr lang="en-US" sz="68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3CB2632-0822-4E49-A707-FA1B8A4D0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35823" y="3320139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DB61A8-F412-4C20-81C0-5B3ED6E43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F1C0B91C-D011-482B-A494-E48497FBC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0571556-24A1-4095-93E8-DB173C6CD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0E974A71-BEE4-40AF-89A6-FDD36655A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D667FF13-DA96-45EC-9D83-4647FE275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F11840EC-DF4F-47D7-9DFB-76B4B8543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9A53FCF9-7A57-49AD-B709-79127CFEF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84A77F9-2746-4A6C-9D62-D910F7979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EC64E8EC-E435-4A50-8DCC-F1D1146E6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5477BD5D-1BC6-4730-B8C8-ADA47AC7B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C03B2280-793B-459A-A7A7-413C1B50E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565542C9-4CB0-4F11-9377-D507A1BBB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51B4DCDA-7DA1-4D83-A06B-64C3807DD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3A804718-7A3F-44E5-ACA7-1CBC727C0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DB495408-912A-40A1-B4EB-B8B1070D3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38424851-9238-411E-A683-1D82E04A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8E06FA0F-15EB-48EE-B6EB-06F420C0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179692C7-9AC0-4B2C-9456-3ED401877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ED576C72-8571-4357-8868-561C61A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A362EFBB-07B1-4FE6-BB68-BAFC96B07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6586633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 descr="ekran görüntüsü, siyah içeren bir resim&#10;&#10;Açıklama otomatik olarak oluşturuldu">
            <a:extLst>
              <a:ext uri="{FF2B5EF4-FFF2-40B4-BE49-F238E27FC236}">
                <a16:creationId xmlns:a16="http://schemas.microsoft.com/office/drawing/2014/main" id="{96768F8D-D030-4C0C-9567-C2E1D95FED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8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etin kutusu 6">
            <a:extLst>
              <a:ext uri="{FF2B5EF4-FFF2-40B4-BE49-F238E27FC236}">
                <a16:creationId xmlns:a16="http://schemas.microsoft.com/office/drawing/2014/main" id="{8CF749A8-1E64-4705-953A-DEB1B3F6E998}"/>
              </a:ext>
            </a:extLst>
          </p:cNvPr>
          <p:cNvSpPr txBox="1"/>
          <p:nvPr/>
        </p:nvSpPr>
        <p:spPr>
          <a:xfrm>
            <a:off x="521396" y="5865854"/>
            <a:ext cx="1114920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dirty="0"/>
              <a:t>1.Yöntem </a:t>
            </a:r>
            <a:r>
              <a:rPr lang="tr-TR" dirty="0" err="1"/>
              <a:t>Prefab</a:t>
            </a:r>
            <a:r>
              <a:rPr lang="tr-TR" dirty="0"/>
              <a:t> objemiz seçili iken </a:t>
            </a:r>
            <a:r>
              <a:rPr lang="tr-TR" dirty="0" err="1"/>
              <a:t>Inspector</a:t>
            </a:r>
            <a:r>
              <a:rPr lang="tr-TR" dirty="0"/>
              <a:t> penceresinden </a:t>
            </a:r>
            <a:r>
              <a:rPr lang="tr-TR" dirty="0" err="1"/>
              <a:t>Tag</a:t>
            </a:r>
            <a:r>
              <a:rPr lang="tr-TR" dirty="0"/>
              <a:t> değerini seçerek bu seçimin tüm </a:t>
            </a:r>
            <a:r>
              <a:rPr lang="tr-TR" dirty="0" err="1"/>
              <a:t>Prefab</a:t>
            </a:r>
            <a:r>
              <a:rPr lang="tr-TR" dirty="0"/>
              <a:t> objeleri için </a:t>
            </a:r>
          </a:p>
          <a:p>
            <a:pPr>
              <a:lnSpc>
                <a:spcPct val="150000"/>
              </a:lnSpc>
            </a:pPr>
            <a:r>
              <a:rPr lang="tr-TR" dirty="0"/>
              <a:t>geçerli olmasını sağlarız.</a:t>
            </a:r>
          </a:p>
        </p:txBody>
      </p:sp>
    </p:spTree>
    <p:extLst>
      <p:ext uri="{BB962C8B-B14F-4D97-AF65-F5344CB8AC3E}">
        <p14:creationId xmlns:p14="http://schemas.microsoft.com/office/powerpoint/2010/main" val="39296745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İçerik Yer Tutucusu 7" descr="ekran, televizyon, bilgisayar, oturma içeren bir resim&#10;&#10;Açıklama otomatik olarak oluşturuldu">
            <a:extLst>
              <a:ext uri="{FF2B5EF4-FFF2-40B4-BE49-F238E27FC236}">
                <a16:creationId xmlns:a16="http://schemas.microsoft.com/office/drawing/2014/main" id="{5C967115-B91A-4CA9-9888-FDF9B5B8F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3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FF923B08-C876-4CDE-A804-C5AA07B5A9BF}"/>
              </a:ext>
            </a:extLst>
          </p:cNvPr>
          <p:cNvSpPr txBox="1"/>
          <p:nvPr/>
        </p:nvSpPr>
        <p:spPr>
          <a:xfrm>
            <a:off x="498485" y="5864640"/>
            <a:ext cx="9803518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dirty="0"/>
              <a:t>2.Yöntem sahnedeki oyun objemiz seçili durumda iken </a:t>
            </a:r>
            <a:r>
              <a:rPr lang="tr-TR" dirty="0" err="1"/>
              <a:t>Inspector</a:t>
            </a:r>
            <a:r>
              <a:rPr lang="tr-TR" dirty="0"/>
              <a:t> penceresinden </a:t>
            </a:r>
            <a:r>
              <a:rPr lang="tr-TR" dirty="0" err="1"/>
              <a:t>Tag</a:t>
            </a:r>
            <a:r>
              <a:rPr lang="tr-TR" dirty="0"/>
              <a:t> değerini ayarlayıp, </a:t>
            </a:r>
          </a:p>
          <a:p>
            <a:pPr>
              <a:lnSpc>
                <a:spcPct val="150000"/>
              </a:lnSpc>
            </a:pPr>
            <a:r>
              <a:rPr lang="tr-TR" dirty="0" err="1"/>
              <a:t>Overrides</a:t>
            </a:r>
            <a:r>
              <a:rPr lang="tr-TR" dirty="0"/>
              <a:t> seçeneklerindeki </a:t>
            </a:r>
            <a:r>
              <a:rPr lang="tr-TR" dirty="0" err="1"/>
              <a:t>Apply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ile bu seçimin tüm </a:t>
            </a:r>
            <a:r>
              <a:rPr lang="tr-TR" dirty="0" err="1"/>
              <a:t>Prefab</a:t>
            </a:r>
            <a:r>
              <a:rPr lang="tr-TR" dirty="0"/>
              <a:t> objeleri için geçerli olmasını sağlarız.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7ED1AA96-C89F-474C-8E0C-C103F94E11AE}"/>
              </a:ext>
            </a:extLst>
          </p:cNvPr>
          <p:cNvSpPr/>
          <p:nvPr/>
        </p:nvSpPr>
        <p:spPr>
          <a:xfrm>
            <a:off x="9993853" y="1839556"/>
            <a:ext cx="1359947" cy="301215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7CC98E5B-EB58-418E-BEDD-3AB100E17FF9}"/>
              </a:ext>
            </a:extLst>
          </p:cNvPr>
          <p:cNvSpPr/>
          <p:nvPr/>
        </p:nvSpPr>
        <p:spPr>
          <a:xfrm>
            <a:off x="9993853" y="3362741"/>
            <a:ext cx="1359947" cy="402435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0951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17">
            <a:extLst>
              <a:ext uri="{FF2B5EF4-FFF2-40B4-BE49-F238E27FC236}">
                <a16:creationId xmlns:a16="http://schemas.microsoft.com/office/drawing/2014/main" id="{3756B343-807D-456E-AA26-80E96B75D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EBCCB79-D21F-4696-BA42-9DCEFDC1C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tr-TR" sz="3600"/>
              <a:t>Dikkat : Sonsuz Döngü</a:t>
            </a:r>
          </a:p>
        </p:txBody>
      </p:sp>
      <p:sp>
        <p:nvSpPr>
          <p:cNvPr id="46" name="Rectangle 19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2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2AA655D-E920-4B10-8C8A-879CE965F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52" r="19488" b="1"/>
          <a:stretch/>
        </p:blipFill>
        <p:spPr>
          <a:xfrm>
            <a:off x="576244" y="650494"/>
            <a:ext cx="5628018" cy="5324142"/>
          </a:xfrm>
          <a:prstGeom prst="rect">
            <a:avLst/>
          </a:prstGeom>
        </p:spPr>
      </p:pic>
      <p:sp>
        <p:nvSpPr>
          <p:cNvPr id="48" name="Rectangle 2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02CBFC0-1CF1-45E2-BF28-C14F39D32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tr-TR" sz="1800" dirty="0" err="1">
                <a:latin typeface="Consolas" panose="020B0609020204030204" pitchFamily="49" charset="0"/>
              </a:rPr>
              <a:t>Unity</a:t>
            </a:r>
            <a:r>
              <a:rPr lang="tr-TR" sz="1800" dirty="0">
                <a:latin typeface="Consolas" panose="020B0609020204030204" pitchFamily="49" charset="0"/>
              </a:rPr>
              <a:t> içerisinde sonsuz döngü tanımladığımızda </a:t>
            </a:r>
            <a:r>
              <a:rPr lang="tr-TR" sz="1800" dirty="0" err="1">
                <a:latin typeface="Consolas" panose="020B0609020204030204" pitchFamily="49" charset="0"/>
              </a:rPr>
              <a:t>Unity</a:t>
            </a:r>
            <a:r>
              <a:rPr lang="tr-TR" sz="1800" dirty="0">
                <a:latin typeface="Consolas" panose="020B0609020204030204" pitchFamily="49" charset="0"/>
              </a:rPr>
              <a:t> sonsuz döngüye girdiği anda o </a:t>
            </a:r>
            <a:r>
              <a:rPr lang="tr-TR" sz="1800" dirty="0" err="1">
                <a:latin typeface="Consolas" panose="020B0609020204030204" pitchFamily="49" charset="0"/>
              </a:rPr>
              <a:t>frame’de</a:t>
            </a:r>
            <a:r>
              <a:rPr lang="tr-TR" sz="1800" dirty="0">
                <a:latin typeface="Consolas" panose="020B0609020204030204" pitchFamily="49" charset="0"/>
              </a:rPr>
              <a:t> kalır. </a:t>
            </a:r>
          </a:p>
          <a:p>
            <a:r>
              <a:rPr lang="tr-TR" sz="1800" dirty="0">
                <a:latin typeface="Consolas" panose="020B0609020204030204" pitchFamily="49" charset="0"/>
              </a:rPr>
              <a:t>Görev yöneticisinden kapatılmadığı sürece </a:t>
            </a:r>
            <a:r>
              <a:rPr lang="tr-TR" sz="1800" dirty="0" err="1">
                <a:latin typeface="Consolas" panose="020B0609020204030204" pitchFamily="49" charset="0"/>
              </a:rPr>
              <a:t>Unity</a:t>
            </a:r>
            <a:r>
              <a:rPr lang="tr-TR" sz="1800" dirty="0">
                <a:latin typeface="Consolas" panose="020B0609020204030204" pitchFamily="49" charset="0"/>
              </a:rPr>
              <a:t> hep açık kalacaktır. </a:t>
            </a:r>
          </a:p>
          <a:p>
            <a:r>
              <a:rPr lang="tr-TR" sz="1800" dirty="0">
                <a:latin typeface="Consolas" panose="020B0609020204030204" pitchFamily="49" charset="0"/>
              </a:rPr>
              <a:t>Bu yüzden </a:t>
            </a:r>
            <a:r>
              <a:rPr lang="tr-TR" sz="1800" b="1" u="sng" dirty="0" err="1">
                <a:latin typeface="Consolas" panose="020B0609020204030204" pitchFamily="49" charset="0"/>
              </a:rPr>
              <a:t>Unity’de</a:t>
            </a:r>
            <a:r>
              <a:rPr lang="tr-TR" sz="1800" b="1" u="sng" dirty="0">
                <a:latin typeface="Consolas" panose="020B0609020204030204" pitchFamily="49" charset="0"/>
              </a:rPr>
              <a:t> sonsuz döngüden kaçınmalıyız.</a:t>
            </a:r>
          </a:p>
          <a:p>
            <a:pPr marL="0" indent="0">
              <a:buNone/>
            </a:pPr>
            <a:endParaRPr lang="tr-TR" sz="1800" dirty="0"/>
          </a:p>
        </p:txBody>
      </p:sp>
      <p:sp>
        <p:nvSpPr>
          <p:cNvPr id="49" name="Rectangle 2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141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67638B6-EB51-44A1-B5A3-2CACE1730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Astreoid Prefab Üzerindeki Force Kuvvetini Kaldıralım.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B542409F-7588-4AE7-B91F-448422827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 t="24981" b="28846"/>
          <a:stretch/>
        </p:blipFill>
        <p:spPr>
          <a:xfrm>
            <a:off x="4808667" y="10"/>
            <a:ext cx="73833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597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7AECFDC-24E8-4CFD-97C9-49536BB6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tr-TR" sz="3800" dirty="0" err="1">
                <a:solidFill>
                  <a:schemeClr val="bg1"/>
                </a:solidFill>
              </a:rPr>
              <a:t>YokEdici.cs</a:t>
            </a:r>
            <a:endParaRPr lang="tr-TR" sz="38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5F24B4-6711-4C90-BAA2-9E07E95A2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000">
                <a:solidFill>
                  <a:schemeClr val="bg1"/>
                </a:solidFill>
                <a:latin typeface="Consolas" panose="020B0609020204030204" pitchFamily="49" charset="0"/>
              </a:rPr>
              <a:t>public class YokEdici : MonoBehaviour</a:t>
            </a:r>
          </a:p>
          <a:p>
            <a:pPr marL="0" indent="0">
              <a:buNone/>
            </a:pPr>
            <a:r>
              <a:rPr lang="tr-TR" sz="200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tr-TR" sz="2000">
                <a:solidFill>
                  <a:schemeClr val="bg1"/>
                </a:solidFill>
                <a:latin typeface="Consolas" panose="020B0609020204030204" pitchFamily="49" charset="0"/>
              </a:rPr>
              <a:t>    [SerializeField]</a:t>
            </a:r>
          </a:p>
          <a:p>
            <a:pPr marL="0" indent="0">
              <a:buNone/>
            </a:pPr>
            <a:r>
              <a:rPr lang="tr-TR" sz="2000">
                <a:solidFill>
                  <a:schemeClr val="bg1"/>
                </a:solidFill>
                <a:latin typeface="Consolas" panose="020B0609020204030204" pitchFamily="49" charset="0"/>
              </a:rPr>
              <a:t>    GameObject patlamaPrefab;</a:t>
            </a:r>
          </a:p>
          <a:p>
            <a:pPr marL="0" indent="0">
              <a:buNone/>
            </a:pPr>
            <a:r>
              <a:rPr lang="tr-TR" sz="2000">
                <a:solidFill>
                  <a:schemeClr val="bg1"/>
                </a:solidFill>
                <a:latin typeface="Consolas" panose="020B0609020204030204" pitchFamily="49" charset="0"/>
              </a:rPr>
              <a:t>    GeriSayimSayaci yokEdiciGeriSayim;</a:t>
            </a:r>
          </a:p>
          <a:p>
            <a:pPr marL="0" indent="0">
              <a:buNone/>
            </a:pPr>
            <a:r>
              <a:rPr lang="tr-TR" sz="200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tr-TR" sz="200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şaret, metre içeren bir resim&#10;&#10;Açıklama otomatik olarak oluşturuldu">
            <a:extLst>
              <a:ext uri="{FF2B5EF4-FFF2-40B4-BE49-F238E27FC236}">
                <a16:creationId xmlns:a16="http://schemas.microsoft.com/office/drawing/2014/main" id="{21217A32-DB77-4E16-9904-811BB920E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0" r="20436" b="-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10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F3CC3B2-B298-4E0D-A0F1-175E48F49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tr-TR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YokEdici.cs</a:t>
            </a:r>
            <a:endParaRPr lang="tr-T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CFC2768-AD1F-4E79-991D-683A0B51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2000" dirty="0" err="1">
                <a:latin typeface="Consolas" panose="020B0609020204030204" pitchFamily="49" charset="0"/>
              </a:rPr>
              <a:t>void</a:t>
            </a:r>
            <a:r>
              <a:rPr lang="tr-TR" sz="2000" dirty="0">
                <a:latin typeface="Consolas" panose="020B0609020204030204" pitchFamily="49" charset="0"/>
              </a:rPr>
              <a:t> Start()</a:t>
            </a:r>
          </a:p>
          <a:p>
            <a:pPr marL="0" indent="0">
              <a:buNone/>
            </a:pPr>
            <a:r>
              <a:rPr lang="tr-TR" sz="2000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2000" dirty="0">
                <a:latin typeface="Consolas" panose="020B0609020204030204" pitchFamily="49" charset="0"/>
              </a:rPr>
              <a:t>        </a:t>
            </a:r>
            <a:r>
              <a:rPr lang="tr-TR" sz="2000" dirty="0" err="1">
                <a:latin typeface="Consolas" panose="020B0609020204030204" pitchFamily="49" charset="0"/>
              </a:rPr>
              <a:t>yokEdiciGeriSayim</a:t>
            </a:r>
            <a:r>
              <a:rPr lang="tr-TR" sz="2000" dirty="0">
                <a:latin typeface="Consolas" panose="020B0609020204030204" pitchFamily="49" charset="0"/>
              </a:rPr>
              <a:t> = </a:t>
            </a:r>
            <a:r>
              <a:rPr lang="tr-TR" sz="2000" dirty="0" err="1">
                <a:latin typeface="Consolas" panose="020B0609020204030204" pitchFamily="49" charset="0"/>
              </a:rPr>
              <a:t>gameObject.AddComponent</a:t>
            </a:r>
            <a:r>
              <a:rPr lang="tr-TR" sz="2000" dirty="0">
                <a:latin typeface="Consolas" panose="020B0609020204030204" pitchFamily="49" charset="0"/>
              </a:rPr>
              <a:t>&lt;</a:t>
            </a:r>
            <a:r>
              <a:rPr lang="tr-TR" sz="2000" dirty="0" err="1">
                <a:latin typeface="Consolas" panose="020B0609020204030204" pitchFamily="49" charset="0"/>
              </a:rPr>
              <a:t>GeriSayimSayaci</a:t>
            </a:r>
            <a:r>
              <a:rPr lang="tr-TR" sz="2000" dirty="0"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tr-TR" sz="2000" dirty="0">
                <a:latin typeface="Consolas" panose="020B0609020204030204" pitchFamily="49" charset="0"/>
              </a:rPr>
              <a:t>	 </a:t>
            </a:r>
            <a:r>
              <a:rPr lang="tr-TR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tr-TR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yokEdiciGeriSayim.ToplamSure</a:t>
            </a:r>
            <a:r>
              <a:rPr lang="tr-TR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tr-TR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Random.Range</a:t>
            </a:r>
            <a:r>
              <a:rPr lang="tr-TR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(1,20);</a:t>
            </a:r>
          </a:p>
          <a:p>
            <a:pPr marL="0" indent="0">
              <a:buNone/>
            </a:pPr>
            <a:r>
              <a:rPr lang="tr-TR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       //</a:t>
            </a:r>
            <a:r>
              <a:rPr lang="tr-TR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yokEdiciGeriSayim.Calistir</a:t>
            </a:r>
            <a:r>
              <a:rPr lang="tr-TR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tr-TR" sz="2000" dirty="0">
                <a:latin typeface="Consolas" panose="020B0609020204030204" pitchFamily="49" charset="0"/>
              </a:rPr>
              <a:t>    }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990572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CC56640-A491-4032-ABB0-85620624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tr-TR" sz="3800">
                <a:solidFill>
                  <a:schemeClr val="bg1"/>
                </a:solidFill>
              </a:rPr>
              <a:t>YokEdici.cs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12A7B4-21FE-488D-8F8C-707C379CB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5332550" cy="364771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void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 Update()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if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yokEdiciGeriSayim.Bitti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Instantiate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patlamaPrefab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gameObject.transform.position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Quaternion.identity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	   </a:t>
            </a: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Destroy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gameObject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  <a:endParaRPr lang="tr-TR" sz="16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79A846D-A45C-46F6-A8D5-90F4DBA58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49" r="19962" b="2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209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BCA89AE-0909-4AD7-95EF-7F87A254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8" y="669925"/>
            <a:ext cx="4686295" cy="1325563"/>
          </a:xfrm>
        </p:spPr>
        <p:txBody>
          <a:bodyPr anchor="b">
            <a:normAutofit/>
          </a:bodyPr>
          <a:lstStyle/>
          <a:p>
            <a:r>
              <a:rPr lang="tr-TR" sz="3800" dirty="0" err="1">
                <a:solidFill>
                  <a:schemeClr val="bg1"/>
                </a:solidFill>
              </a:rPr>
              <a:t>YokEdici.cs</a:t>
            </a:r>
            <a:endParaRPr lang="tr-TR" sz="3800" dirty="0">
              <a:solidFill>
                <a:schemeClr val="bg1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6B44F0-BC9C-4B2E-A1AA-3DB0B614D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8" y="2400304"/>
            <a:ext cx="4686295" cy="34416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>
                <a:solidFill>
                  <a:schemeClr val="bg1"/>
                </a:solidFill>
                <a:latin typeface="Consolas" panose="020B0609020204030204" pitchFamily="49" charset="0"/>
              </a:rPr>
              <a:t>public void AsteroidYokEdici(int sure)</a:t>
            </a:r>
          </a:p>
          <a:p>
            <a:pPr marL="0" indent="0">
              <a:buNone/>
            </a:pPr>
            <a:r>
              <a:rPr lang="tr-TR" sz="2000">
                <a:solidFill>
                  <a:schemeClr val="bg1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2000">
                <a:solidFill>
                  <a:schemeClr val="bg1"/>
                </a:solidFill>
                <a:latin typeface="Consolas" panose="020B0609020204030204" pitchFamily="49" charset="0"/>
              </a:rPr>
              <a:t>        yokEdiciGeriSayim.ToplamSure = sure;</a:t>
            </a:r>
          </a:p>
          <a:p>
            <a:pPr marL="0" indent="0">
              <a:buNone/>
            </a:pPr>
            <a:r>
              <a:rPr lang="tr-TR" sz="2000">
                <a:solidFill>
                  <a:schemeClr val="bg1"/>
                </a:solidFill>
                <a:latin typeface="Consolas" panose="020B0609020204030204" pitchFamily="49" charset="0"/>
              </a:rPr>
              <a:t>        yokEdiciGeriSayim.Calistir();</a:t>
            </a:r>
          </a:p>
          <a:p>
            <a:pPr marL="0" indent="0">
              <a:buNone/>
            </a:pPr>
            <a:r>
              <a:rPr lang="tr-TR" sz="200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  <a:endParaRPr lang="tr-TR" sz="2000">
              <a:solidFill>
                <a:schemeClr val="bg1"/>
              </a:solidFill>
            </a:endParaRPr>
          </a:p>
        </p:txBody>
      </p:sp>
      <p:pic>
        <p:nvPicPr>
          <p:cNvPr id="7" name="Graphic 6" descr="Çöp">
            <a:extLst>
              <a:ext uri="{FF2B5EF4-FFF2-40B4-BE49-F238E27FC236}">
                <a16:creationId xmlns:a16="http://schemas.microsoft.com/office/drawing/2014/main" id="{D6B360E2-2B86-48FF-908B-52A39D3C8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38898" y="1104898"/>
            <a:ext cx="5753102" cy="575310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27A21A-62F5-405C-B7A5-439FD3993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1577A-888F-4E56-B9E4-CC57AC7B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95399" y="2026340"/>
            <a:ext cx="1089660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8867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B874C19-9B23-4B12-823E-D67615A9B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43949" cy="6858000"/>
          </a:xfrm>
          <a:custGeom>
            <a:avLst/>
            <a:gdLst>
              <a:gd name="connsiteX0" fmla="*/ 956085 w 7743949"/>
              <a:gd name="connsiteY0" fmla="*/ 2071857 h 6858000"/>
              <a:gd name="connsiteX1" fmla="*/ 4999548 w 7743949"/>
              <a:gd name="connsiteY1" fmla="*/ 2071857 h 6858000"/>
              <a:gd name="connsiteX2" fmla="*/ 5619604 w 7743949"/>
              <a:gd name="connsiteY2" fmla="*/ 2437296 h 6858000"/>
              <a:gd name="connsiteX3" fmla="*/ 7645701 w 7743949"/>
              <a:gd name="connsiteY3" fmla="*/ 5926372 h 6858000"/>
              <a:gd name="connsiteX4" fmla="*/ 7645701 w 7743949"/>
              <a:gd name="connsiteY4" fmla="*/ 6639850 h 6858000"/>
              <a:gd name="connsiteX5" fmla="*/ 7538856 w 7743949"/>
              <a:gd name="connsiteY5" fmla="*/ 6823844 h 6858000"/>
              <a:gd name="connsiteX6" fmla="*/ 7519022 w 7743949"/>
              <a:gd name="connsiteY6" fmla="*/ 6858000 h 6858000"/>
              <a:gd name="connsiteX7" fmla="*/ 0 w 7743949"/>
              <a:gd name="connsiteY7" fmla="*/ 6858000 h 6858000"/>
              <a:gd name="connsiteX8" fmla="*/ 0 w 7743949"/>
              <a:gd name="connsiteY8" fmla="*/ 3003362 h 6858000"/>
              <a:gd name="connsiteX9" fmla="*/ 144017 w 7743949"/>
              <a:gd name="connsiteY9" fmla="*/ 2754282 h 6858000"/>
              <a:gd name="connsiteX10" fmla="*/ 327296 w 7743949"/>
              <a:gd name="connsiteY10" fmla="*/ 2437296 h 6858000"/>
              <a:gd name="connsiteX11" fmla="*/ 956085 w 7743949"/>
              <a:gd name="connsiteY11" fmla="*/ 2071857 h 6858000"/>
              <a:gd name="connsiteX12" fmla="*/ 6281397 w 7743949"/>
              <a:gd name="connsiteY12" fmla="*/ 1163923 h 6858000"/>
              <a:gd name="connsiteX13" fmla="*/ 7148441 w 7743949"/>
              <a:gd name="connsiteY13" fmla="*/ 1163923 h 6858000"/>
              <a:gd name="connsiteX14" fmla="*/ 7281401 w 7743949"/>
              <a:gd name="connsiteY14" fmla="*/ 1242285 h 6858000"/>
              <a:gd name="connsiteX15" fmla="*/ 7715859 w 7743949"/>
              <a:gd name="connsiteY15" fmla="*/ 1990451 h 6858000"/>
              <a:gd name="connsiteX16" fmla="*/ 7715859 w 7743949"/>
              <a:gd name="connsiteY16" fmla="*/ 2143443 h 6858000"/>
              <a:gd name="connsiteX17" fmla="*/ 7281401 w 7743949"/>
              <a:gd name="connsiteY17" fmla="*/ 2891610 h 6858000"/>
              <a:gd name="connsiteX18" fmla="*/ 7148441 w 7743949"/>
              <a:gd name="connsiteY18" fmla="*/ 2969971 h 6858000"/>
              <a:gd name="connsiteX19" fmla="*/ 6281397 w 7743949"/>
              <a:gd name="connsiteY19" fmla="*/ 2969971 h 6858000"/>
              <a:gd name="connsiteX20" fmla="*/ 6146565 w 7743949"/>
              <a:gd name="connsiteY20" fmla="*/ 2891610 h 6858000"/>
              <a:gd name="connsiteX21" fmla="*/ 5713979 w 7743949"/>
              <a:gd name="connsiteY21" fmla="*/ 2143443 h 6858000"/>
              <a:gd name="connsiteX22" fmla="*/ 5713979 w 7743949"/>
              <a:gd name="connsiteY22" fmla="*/ 1990451 h 6858000"/>
              <a:gd name="connsiteX23" fmla="*/ 6146565 w 7743949"/>
              <a:gd name="connsiteY23" fmla="*/ 1242285 h 6858000"/>
              <a:gd name="connsiteX24" fmla="*/ 6281397 w 7743949"/>
              <a:gd name="connsiteY24" fmla="*/ 1163923 h 6858000"/>
              <a:gd name="connsiteX25" fmla="*/ 0 w 7743949"/>
              <a:gd name="connsiteY25" fmla="*/ 0 h 6858000"/>
              <a:gd name="connsiteX26" fmla="*/ 6600525 w 7743949"/>
              <a:gd name="connsiteY26" fmla="*/ 0 h 6858000"/>
              <a:gd name="connsiteX27" fmla="*/ 6486618 w 7743949"/>
              <a:gd name="connsiteY27" fmla="*/ 196155 h 6858000"/>
              <a:gd name="connsiteX28" fmla="*/ 5677553 w 7743949"/>
              <a:gd name="connsiteY28" fmla="*/ 1589421 h 6858000"/>
              <a:gd name="connsiteX29" fmla="*/ 5057496 w 7743949"/>
              <a:gd name="connsiteY29" fmla="*/ 1954861 h 6858000"/>
              <a:gd name="connsiteX30" fmla="*/ 1014033 w 7743949"/>
              <a:gd name="connsiteY30" fmla="*/ 1954861 h 6858000"/>
              <a:gd name="connsiteX31" fmla="*/ 385244 w 7743949"/>
              <a:gd name="connsiteY31" fmla="*/ 1589421 h 6858000"/>
              <a:gd name="connsiteX32" fmla="*/ 69234 w 7743949"/>
              <a:gd name="connsiteY32" fmla="*/ 1042874 h 6858000"/>
              <a:gd name="connsiteX33" fmla="*/ 0 w 7743949"/>
              <a:gd name="connsiteY33" fmla="*/ 923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D7BA119-25D2-46B6-BA45-7A438C69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44" y="349858"/>
            <a:ext cx="4761461" cy="1351722"/>
          </a:xfrm>
        </p:spPr>
        <p:txBody>
          <a:bodyPr anchor="ctr">
            <a:normAutofit/>
          </a:bodyPr>
          <a:lstStyle/>
          <a:p>
            <a:r>
              <a:rPr lang="tr-TR">
                <a:solidFill>
                  <a:schemeClr val="bg1"/>
                </a:solidFill>
              </a:rPr>
              <a:t>PatlamaYokEdici.cs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820FF3-B923-4721-BE06-4AB3AC3CB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6" y="2863018"/>
            <a:ext cx="4666592" cy="3304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000">
                <a:solidFill>
                  <a:schemeClr val="bg1"/>
                </a:solidFill>
                <a:latin typeface="Consolas" panose="020B0609020204030204" pitchFamily="49" charset="0"/>
              </a:rPr>
              <a:t>public class PatlamaYokEdici : MonoBehaviour</a:t>
            </a:r>
          </a:p>
          <a:p>
            <a:pPr marL="0" indent="0">
              <a:buNone/>
            </a:pPr>
            <a:r>
              <a:rPr lang="tr-TR" sz="200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tr-TR" sz="2000">
                <a:solidFill>
                  <a:schemeClr val="bg1"/>
                </a:solidFill>
                <a:latin typeface="Consolas" panose="020B0609020204030204" pitchFamily="49" charset="0"/>
              </a:rPr>
              <a:t>    GeriSayimSayaci gerisayimsayaci;</a:t>
            </a:r>
          </a:p>
          <a:p>
            <a:pPr marL="0" indent="0">
              <a:buNone/>
            </a:pPr>
            <a:endParaRPr lang="tr-TR" sz="200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2000">
                <a:solidFill>
                  <a:schemeClr val="bg1"/>
                </a:solidFill>
                <a:latin typeface="Consolas" panose="020B0609020204030204" pitchFamily="49" charset="0"/>
              </a:rPr>
              <a:t>    SiraliYokEdici siraliYokEdici;</a:t>
            </a:r>
          </a:p>
          <a:p>
            <a:pPr marL="0" indent="0">
              <a:buNone/>
            </a:pPr>
            <a:r>
              <a:rPr lang="tr-TR" sz="200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tr-TR" sz="2000">
              <a:solidFill>
                <a:schemeClr val="bg1"/>
              </a:solidFill>
            </a:endParaRPr>
          </a:p>
        </p:txBody>
      </p:sp>
      <p:pic>
        <p:nvPicPr>
          <p:cNvPr id="5" name="Grafik 4" descr="Kabarcıklar">
            <a:extLst>
              <a:ext uri="{FF2B5EF4-FFF2-40B4-BE49-F238E27FC236}">
                <a16:creationId xmlns:a16="http://schemas.microsoft.com/office/drawing/2014/main" id="{C3B24724-28D2-47EE-A24A-979B5D65C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836576" y="1261638"/>
            <a:ext cx="3858600" cy="385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291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C5531780-21F7-4ABE-A5C0-790E48501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tr-TR" sz="3400">
                <a:solidFill>
                  <a:schemeClr val="bg1"/>
                </a:solidFill>
              </a:rPr>
              <a:t>PatlamaYokEdici.cs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F3DDE94-F07A-477D-A3A7-0D2CDBA2B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6406326" cy="42797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000" dirty="0">
                <a:solidFill>
                  <a:srgbClr val="0000FF"/>
                </a:solidFill>
                <a:latin typeface="Consolas" panose="020B0609020204030204" pitchFamily="49" charset="0"/>
              </a:rPr>
              <a:t>Start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gerisayimsayaci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gameObject.AddComponent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GeriSayimSayaci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siraliYokEdici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Camera.main.GetComponent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SiraliYokEdici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gerisayimsayaci.ToplamSure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gerisayimsayaci.Calistir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385394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B9A29CE-101B-43BB-90E5-D700C1196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447741"/>
            <a:ext cx="4278623" cy="1645919"/>
          </a:xfrm>
        </p:spPr>
        <p:txBody>
          <a:bodyPr>
            <a:normAutofit/>
          </a:bodyPr>
          <a:lstStyle/>
          <a:p>
            <a:r>
              <a:rPr lang="tr-TR" sz="4000"/>
              <a:t>PatlamaYokEdici.cs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D93FD3-7DF2-4DC8-BD55-8B2EB5F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579"/>
            <a:ext cx="8109718" cy="4604421"/>
          </a:xfrm>
          <a:custGeom>
            <a:avLst/>
            <a:gdLst>
              <a:gd name="connsiteX0" fmla="*/ 7381313 w 8109718"/>
              <a:gd name="connsiteY0" fmla="*/ 1839459 h 4604421"/>
              <a:gd name="connsiteX1" fmla="*/ 7381313 w 8109718"/>
              <a:gd name="connsiteY1" fmla="*/ 1853646 h 4604421"/>
              <a:gd name="connsiteX2" fmla="*/ 7379359 w 8109718"/>
              <a:gd name="connsiteY2" fmla="*/ 1846552 h 4604421"/>
              <a:gd name="connsiteX3" fmla="*/ 1321854 w 8109718"/>
              <a:gd name="connsiteY3" fmla="*/ 0 h 4604421"/>
              <a:gd name="connsiteX4" fmla="*/ 5365317 w 8109718"/>
              <a:gd name="connsiteY4" fmla="*/ 0 h 4604421"/>
              <a:gd name="connsiteX5" fmla="*/ 5985373 w 8109718"/>
              <a:gd name="connsiteY5" fmla="*/ 365439 h 4604421"/>
              <a:gd name="connsiteX6" fmla="*/ 8011470 w 8109718"/>
              <a:gd name="connsiteY6" fmla="*/ 3854515 h 4604421"/>
              <a:gd name="connsiteX7" fmla="*/ 8011470 w 8109718"/>
              <a:gd name="connsiteY7" fmla="*/ 4567993 h 4604421"/>
              <a:gd name="connsiteX8" fmla="*/ 7998115 w 8109718"/>
              <a:gd name="connsiteY8" fmla="*/ 4590992 h 4604421"/>
              <a:gd name="connsiteX9" fmla="*/ 7990317 w 8109718"/>
              <a:gd name="connsiteY9" fmla="*/ 4604421 h 4604421"/>
              <a:gd name="connsiteX10" fmla="*/ 0 w 8109718"/>
              <a:gd name="connsiteY10" fmla="*/ 4604421 h 4604421"/>
              <a:gd name="connsiteX11" fmla="*/ 0 w 8109718"/>
              <a:gd name="connsiteY11" fmla="*/ 1564110 h 4604421"/>
              <a:gd name="connsiteX12" fmla="*/ 27177 w 8109718"/>
              <a:gd name="connsiteY12" fmla="*/ 1517107 h 4604421"/>
              <a:gd name="connsiteX13" fmla="*/ 693065 w 8109718"/>
              <a:gd name="connsiteY13" fmla="*/ 365439 h 4604421"/>
              <a:gd name="connsiteX14" fmla="*/ 1321854 w 8109718"/>
              <a:gd name="connsiteY14" fmla="*/ 0 h 46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604421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56571CF-1434-4180-A385-D4AC63B6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827416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D0EF7D-8D7F-4A18-A68B-92E2D4487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825104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70F868-28FE-4B38-8FC7-E9C841B83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E5BF88F-B1F5-4A09-887A-B5CA246CA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D8984A5C-991A-40D3-A4C9-7E0DCA2A7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10B99BE-DBBD-43BC-93B9-B6DAE600E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912936"/>
            <a:ext cx="6985432" cy="3945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void</a:t>
            </a:r>
            <a:r>
              <a:rPr lang="tr-TR" sz="2000" dirty="0">
                <a:solidFill>
                  <a:schemeClr val="bg1"/>
                </a:solidFill>
                <a:latin typeface="Consolas" panose="020B0609020204030204" pitchFamily="49" charset="0"/>
              </a:rPr>
              <a:t> Update()</a:t>
            </a:r>
          </a:p>
          <a:p>
            <a:pPr marL="0" indent="0">
              <a:buNone/>
            </a:pPr>
            <a:r>
              <a:rPr lang="tr-TR" sz="2000" dirty="0">
                <a:solidFill>
                  <a:schemeClr val="bg1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2000" dirty="0">
                <a:solidFill>
                  <a:schemeClr val="bg1"/>
                </a:solidFill>
                <a:latin typeface="Consolas" panose="020B0609020204030204" pitchFamily="49" charset="0"/>
              </a:rPr>
              <a:t>       </a:t>
            </a:r>
            <a:r>
              <a:rPr lang="tr-T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if</a:t>
            </a:r>
            <a:r>
              <a:rPr lang="tr-TR" sz="20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tr-T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gerisayimsayaci.Bitti</a:t>
            </a:r>
            <a:r>
              <a:rPr lang="tr-TR" sz="2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2000" dirty="0">
                <a:solidFill>
                  <a:schemeClr val="bg1"/>
                </a:solidFill>
                <a:latin typeface="Consolas" panose="020B0609020204030204" pitchFamily="49" charset="0"/>
              </a:rPr>
              <a:t>        {	 		    </a:t>
            </a:r>
          </a:p>
          <a:p>
            <a:pPr marL="0" indent="0">
              <a:buNone/>
            </a:pPr>
            <a:r>
              <a:rPr lang="tr-TR" sz="20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tr-T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siraliYokEdici.HedefiYokEt</a:t>
            </a:r>
            <a:r>
              <a:rPr lang="tr-TR" sz="2000" dirty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tr-TR" sz="20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tr-T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Destroy</a:t>
            </a:r>
            <a:r>
              <a:rPr lang="tr-TR" sz="2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tr-TR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gameObject</a:t>
            </a:r>
            <a:r>
              <a:rPr lang="tr-TR" sz="200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2000" dirty="0">
                <a:solidFill>
                  <a:schemeClr val="bg1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20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  <a:endParaRPr lang="tr-T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9544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0E93D9-F13F-4097-A159-E0A6CEBA8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550A2DC-2692-41B5-B8AC-8CE044D83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16" y="444464"/>
            <a:ext cx="3420305" cy="1906317"/>
          </a:xfrm>
        </p:spPr>
        <p:txBody>
          <a:bodyPr>
            <a:normAutofit/>
          </a:bodyPr>
          <a:lstStyle/>
          <a:p>
            <a:pPr algn="ctr"/>
            <a:r>
              <a:rPr lang="tr-TR" sz="2800"/>
              <a:t>SiraliYokEdici.cs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B4CE5-45F7-41FA-AA2E-FBB8EBA65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49" r="17618" b="3"/>
          <a:stretch/>
        </p:blipFill>
        <p:spPr>
          <a:xfrm>
            <a:off x="20" y="2768743"/>
            <a:ext cx="4278264" cy="40892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A3D150B-ADB5-401D-8304-C7845A109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8743"/>
            <a:ext cx="4310288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C8C8255-E23D-470C-B24E-C54BC980D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646" y="678955"/>
            <a:ext cx="6052598" cy="57838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SiraliYokEdici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MonoBehaviour</a:t>
            </a:r>
            <a:endParaRPr lang="tr-T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SerializeField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astreoidPrefab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uzayGemisi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astreoidList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hedefAstreoid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tr-TR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3AB31-A71C-4414-BA05-CF667CBA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5909" y="3396995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6231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0E93D9-F13F-4097-A159-E0A6CEBA8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1B03F29-F92D-4B0B-B327-3E2E1DA0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16" y="444464"/>
            <a:ext cx="3420305" cy="1906317"/>
          </a:xfrm>
        </p:spPr>
        <p:txBody>
          <a:bodyPr>
            <a:normAutofit/>
          </a:bodyPr>
          <a:lstStyle/>
          <a:p>
            <a:pPr algn="ctr"/>
            <a:r>
              <a:rPr lang="tr-TR" sz="2800" dirty="0" err="1"/>
              <a:t>SiraliYokEdici.cs</a:t>
            </a:r>
            <a:endParaRPr lang="tr-TR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826BC-2946-41AF-86ED-8AB270747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26" r="18661" b="-1"/>
          <a:stretch/>
        </p:blipFill>
        <p:spPr>
          <a:xfrm>
            <a:off x="20" y="2768743"/>
            <a:ext cx="4278264" cy="40892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A3D150B-ADB5-401D-8304-C7845A109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8743"/>
            <a:ext cx="4310288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8F7B46-45B1-42D1-B557-C55EFAE36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2213" y="570467"/>
            <a:ext cx="7067227" cy="600081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000" dirty="0">
                <a:solidFill>
                  <a:srgbClr val="0000FF"/>
                </a:solidFill>
                <a:latin typeface="Consolas" panose="020B0609020204030204" pitchFamily="49" charset="0"/>
              </a:rPr>
              <a:t>Start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uzayGemisi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GameObject.FindGameObjectWithTag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2000" dirty="0">
                <a:solidFill>
                  <a:srgbClr val="A31515"/>
                </a:solidFill>
                <a:latin typeface="Consolas" panose="020B0609020204030204" pitchFamily="49" charset="0"/>
              </a:rPr>
              <a:t>"Player"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20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tr-TR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FindGameObjectWithTag</a:t>
            </a:r>
            <a:r>
              <a:rPr lang="tr-TR" sz="2000" dirty="0">
                <a:solidFill>
                  <a:srgbClr val="008000"/>
                </a:solidFill>
                <a:latin typeface="Consolas" panose="020B0609020204030204" pitchFamily="49" charset="0"/>
              </a:rPr>
              <a:t> : Çoğul olmayan haliyle fonksiyon seçimini yapıyoruz.  </a:t>
            </a:r>
            <a:endParaRPr lang="tr-TR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astreoidList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3AB31-A71C-4414-BA05-CF667CBA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5909" y="3396995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20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860832-27F3-4D30-9288-7521D2491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DAAD4DA-AA9F-4A4D-AD0B-0FB2286B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4F5EC98-FDFD-4158-9C16-CD770B1F2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6D1C0DA-68C2-40A2-BCCA-D14FB5EF2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B67FFD7-72F1-4435-9C33-DFFE87F9C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5CE66C6-629F-44D9-A0BC-D2F4E7AF5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EAAAFC3-1B1C-4F1C-AC4E-ED0ACA4AE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E2C81DA9-A0C9-4C54-A2F0-A3EC14F2B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7EA41DD-7957-42FB-BD48-E502F81F6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33D6F3E-9CCB-4053-B8C1-5260829C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D533B393-4D8F-4FB8-AA9D-BA218F443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433765B0-52BC-4442-BC45-8EDFBF593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B911B231-DD22-4BC7-A325-2B6831481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800DA13B-507D-4901-AF60-F99485FC1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DAB727E1-099C-4F62-9ED1-46CD895C6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4D1E585E-A63F-42DE-BF5F-B0B390B29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8FCC810-4482-4E43-9102-2B87386E7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C977192-4383-4D76-8DB3-B93ADD739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9DCD44A-4779-4898-862E-A220810CA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F7516DF1-08D6-4FF0-A1A1-95A260F1D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74092EA-F950-4DF2-8646-60F26E811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09A3177B-1E64-4081-B8C6-3D7C8786D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FE2C54D3-B5B7-48B1-9C8C-3FA3C4B38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9080" y="630936"/>
            <a:ext cx="6675120" cy="1353312"/>
          </a:xfrm>
        </p:spPr>
        <p:txBody>
          <a:bodyPr anchor="b">
            <a:normAutofit/>
          </a:bodyPr>
          <a:lstStyle/>
          <a:p>
            <a:r>
              <a:rPr lang="tr-TR" sz="4000"/>
              <a:t>Dikkat : Mantıksal Hatalar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C783F31-9875-40FB-9A2E-F99F1C2E6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9080" y="2157984"/>
            <a:ext cx="6675120" cy="3895344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tr-TR" sz="2400" dirty="0">
                <a:latin typeface="Consolas" panose="020B0609020204030204" pitchFamily="49" charset="0"/>
              </a:rPr>
              <a:t>Mantıksal hatalar nedeniyle döngümüz sonsuza kadar çalışacak bir sonsuz döngü haline gelebilir. </a:t>
            </a:r>
          </a:p>
          <a:p>
            <a:pPr>
              <a:lnSpc>
                <a:spcPct val="120000"/>
              </a:lnSpc>
            </a:pPr>
            <a:r>
              <a:rPr lang="tr-TR" sz="2400" dirty="0">
                <a:latin typeface="Consolas" panose="020B0609020204030204" pitchFamily="49" charset="0"/>
              </a:rPr>
              <a:t>Bu yüzden mantıksal hatalardan da kaçınmalıyız.</a:t>
            </a:r>
          </a:p>
          <a:p>
            <a:pPr marL="0" lv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400" dirty="0" err="1">
                <a:solidFill>
                  <a:srgbClr val="0077AA"/>
                </a:solidFill>
                <a:latin typeface="Consolas" panose="020B0609020204030204" pitchFamily="49" charset="0"/>
              </a:rPr>
              <a:t>for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tr-TR" altLang="tr-TR" sz="2400" dirty="0" err="1">
                <a:solidFill>
                  <a:srgbClr val="0077AA"/>
                </a:solidFill>
                <a:latin typeface="Consolas" panose="020B0609020204030204" pitchFamily="49" charset="0"/>
              </a:rPr>
              <a:t>int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tr-TR" altLang="tr-TR" sz="2400" dirty="0">
                <a:solidFill>
                  <a:srgbClr val="9A6E3A"/>
                </a:solidFill>
                <a:latin typeface="Consolas" panose="020B0609020204030204" pitchFamily="49" charset="0"/>
              </a:rPr>
              <a:t>=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altLang="tr-TR" sz="2400" dirty="0">
                <a:solidFill>
                  <a:srgbClr val="990055"/>
                </a:solidFill>
                <a:latin typeface="Consolas" panose="020B0609020204030204" pitchFamily="49" charset="0"/>
              </a:rPr>
              <a:t>0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tr-TR" altLang="tr-TR" sz="2400" dirty="0">
                <a:solidFill>
                  <a:srgbClr val="9A6E3A"/>
                </a:solidFill>
                <a:latin typeface="Consolas" panose="020B0609020204030204" pitchFamily="49" charset="0"/>
              </a:rPr>
              <a:t>&gt;=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altLang="tr-TR" sz="2400" dirty="0">
                <a:solidFill>
                  <a:srgbClr val="990055"/>
                </a:solidFill>
                <a:latin typeface="Consolas" panose="020B0609020204030204" pitchFamily="49" charset="0"/>
              </a:rPr>
              <a:t>0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i</a:t>
            </a:r>
            <a:r>
              <a:rPr lang="tr-TR" altLang="tr-TR" sz="2400" dirty="0">
                <a:solidFill>
                  <a:srgbClr val="9A6E3A"/>
                </a:solidFill>
                <a:latin typeface="Consolas" panose="020B0609020204030204" pitchFamily="49" charset="0"/>
              </a:rPr>
              <a:t>++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tr-TR" alt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</a:t>
            </a:r>
            <a:r>
              <a:rPr lang="tr-TR" altLang="tr-TR" sz="2400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tr-TR" altLang="tr-TR" sz="2400" dirty="0" err="1">
                <a:solidFill>
                  <a:srgbClr val="DD4A68"/>
                </a:solidFill>
                <a:latin typeface="Consolas" panose="020B0609020204030204" pitchFamily="49" charset="0"/>
              </a:rPr>
              <a:t>Log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"Bu döngüde mantıksal hata vardır. Döngü sonsuza kadar çalışır."</a:t>
            </a: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);</a:t>
            </a:r>
            <a:r>
              <a:rPr lang="tr-TR" alt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4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tr-TR" altLang="tr-TR" sz="1800" dirty="0"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94837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2FA676D4-38CD-4041-B8C2-5612C6575C35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Başlık 6">
            <a:extLst>
              <a:ext uri="{FF2B5EF4-FFF2-40B4-BE49-F238E27FC236}">
                <a16:creationId xmlns:a16="http://schemas.microsoft.com/office/drawing/2014/main" id="{A8EBC7D3-2D84-4425-80E7-D051C5D0E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036"/>
          </a:xfrm>
          <a:noFill/>
        </p:spPr>
        <p:txBody>
          <a:bodyPr/>
          <a:lstStyle/>
          <a:p>
            <a:r>
              <a:rPr lang="tr-TR" dirty="0" err="1">
                <a:solidFill>
                  <a:schemeClr val="bg1"/>
                </a:solidFill>
              </a:rPr>
              <a:t>SiraliYokEdici.cs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95DA130D-F833-4BAE-A39F-DBB2711EBE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3402" y="1825625"/>
            <a:ext cx="5136397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EnYakinAstreoid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enYakinAstreoid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tr-TR" dirty="0" err="1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enYakinMesafe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tr-TR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astreoidList.Count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==0)</a:t>
            </a:r>
          </a:p>
          <a:p>
            <a:pPr marL="0" indent="0">
              <a:buNone/>
            </a:pPr>
            <a:r>
              <a:rPr lang="tr-TR" dirty="0">
                <a:solidFill>
                  <a:srgbClr val="0000FF"/>
                </a:solidFill>
                <a:latin typeface="Consolas" panose="020B0609020204030204" pitchFamily="49" charset="0"/>
              </a:rPr>
              <a:t>     </a:t>
            </a:r>
            <a:r>
              <a:rPr lang="tr-TR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dirty="0">
                <a:solidFill>
                  <a:srgbClr val="0000FF"/>
                </a:solidFill>
                <a:latin typeface="Consolas" panose="020B0609020204030204" pitchFamily="49" charset="0"/>
              </a:rPr>
              <a:t>  else</a:t>
            </a:r>
            <a:endParaRPr lang="tr-T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enYakinAstreoid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astreoidList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[0];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enYakinMesafe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MesafeOlcer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enYakinAstreoid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</p:txBody>
      </p: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A9B39F23-CB9A-43E8-9AEA-C53FD5ADD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6010" y="1825625"/>
            <a:ext cx="5181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tr-TR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tr-TR" dirty="0" err="1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mesafe =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MesafeOlcer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tr-TR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(mesafe&lt;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enYakinMesafe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{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enYakinMesafe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= mesafe;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enYakinAstreoid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tr-TR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tr-TR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enYakinAstreoid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tr-TR" dirty="0"/>
          </a:p>
        </p:txBody>
      </p:sp>
      <p:cxnSp>
        <p:nvCxnSpPr>
          <p:cNvPr id="3" name="Düz Bağlayıcı 2">
            <a:extLst>
              <a:ext uri="{FF2B5EF4-FFF2-40B4-BE49-F238E27FC236}">
                <a16:creationId xmlns:a16="http://schemas.microsoft.com/office/drawing/2014/main" id="{28700B74-7EC1-4CBC-8B19-C64B78A716A3}"/>
              </a:ext>
            </a:extLst>
          </p:cNvPr>
          <p:cNvCxnSpPr>
            <a:cxnSpLocks/>
          </p:cNvCxnSpPr>
          <p:nvPr/>
        </p:nvCxnSpPr>
        <p:spPr>
          <a:xfrm>
            <a:off x="6019799" y="1983179"/>
            <a:ext cx="0" cy="39426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6007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>
            <a:extLst>
              <a:ext uri="{FF2B5EF4-FFF2-40B4-BE49-F238E27FC236}">
                <a16:creationId xmlns:a16="http://schemas.microsoft.com/office/drawing/2014/main" id="{65F399C8-6376-4ACB-960E-C305D2DB6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tr-TR" dirty="0"/>
              <a:t>Kod Açıklamaları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9FFB6D-03D3-44AC-BBAA-FA8A286C9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"/>
            <a:ext cx="4639056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45C6CD-FF4B-4467-9465-19252738A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14" r="26886" b="1"/>
          <a:stretch/>
        </p:blipFill>
        <p:spPr>
          <a:xfrm>
            <a:off x="8193023" y="640082"/>
            <a:ext cx="3359313" cy="5577837"/>
          </a:xfrm>
          <a:prstGeom prst="rect">
            <a:avLst/>
          </a:prstGeom>
          <a:effectLst/>
        </p:spPr>
      </p:pic>
      <p:graphicFrame>
        <p:nvGraphicFramePr>
          <p:cNvPr id="16" name="İçerik Yer Tutucusu 2">
            <a:extLst>
              <a:ext uri="{FF2B5EF4-FFF2-40B4-BE49-F238E27FC236}">
                <a16:creationId xmlns:a16="http://schemas.microsoft.com/office/drawing/2014/main" id="{87CECD99-F935-49B2-88CF-DE546EFEDE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587615"/>
              </p:ext>
            </p:extLst>
          </p:nvPr>
        </p:nvGraphicFramePr>
        <p:xfrm>
          <a:off x="648930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02991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0D0A33F-1D06-4C49-AC4A-3E5BABB60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289146"/>
            <a:ext cx="4153626" cy="4279709"/>
          </a:xfrm>
        </p:spPr>
        <p:txBody>
          <a:bodyPr anchor="ctr">
            <a:normAutofit/>
          </a:bodyPr>
          <a:lstStyle/>
          <a:p>
            <a:pPr algn="r"/>
            <a:r>
              <a:rPr lang="tr-TR" sz="5000" dirty="0" err="1">
                <a:solidFill>
                  <a:schemeClr val="bg1"/>
                </a:solidFill>
              </a:rPr>
              <a:t>SiraliYokEdici.cs</a:t>
            </a:r>
            <a:endParaRPr lang="tr-TR" sz="5000" dirty="0">
              <a:solidFill>
                <a:schemeClr val="bg1"/>
              </a:solidFill>
            </a:endParaRP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E12BF2FB-8A96-4B53-86A0-04755C545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3027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93D4739-55F8-4E73-8F98-AF42D54BD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AA190F-FB42-4BED-8AA1-A5A01B43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177D21-5253-45C6-AFF1-71A0F41B4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740" y="2284449"/>
            <a:ext cx="6126740" cy="414324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MesafeOlcer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hedef)</a:t>
            </a:r>
          </a:p>
          <a:p>
            <a:pPr marL="0" indent="0">
              <a:buNone/>
            </a:pP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Vector3.Distance(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uzayGemisi.transform.position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tr-T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hedef.transform.position</a:t>
            </a: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800" dirty="0">
                <a:solidFill>
                  <a:srgbClr val="008000"/>
                </a:solidFill>
                <a:latin typeface="Consolas" panose="020B0609020204030204" pitchFamily="49" charset="0"/>
              </a:rPr>
              <a:t>//İki pozisyon arasındaki mesafeyi hesaplamamızı sağlar</a:t>
            </a: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800" dirty="0">
                <a:solidFill>
                  <a:srgbClr val="008000"/>
                </a:solidFill>
                <a:latin typeface="Consolas" panose="020B0609020204030204" pitchFamily="49" charset="0"/>
              </a:rPr>
              <a:t>//Hedefimiz ile uzay gemimiz arasındaki mesafeyi geri döndürür</a:t>
            </a:r>
            <a:endParaRPr lang="tr-T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800" dirty="0"/>
          </a:p>
          <a:p>
            <a:pPr marL="0" indent="0">
              <a:buNone/>
            </a:pPr>
            <a:endParaRPr lang="tr-TR" sz="1700" dirty="0"/>
          </a:p>
        </p:txBody>
      </p:sp>
    </p:spTree>
    <p:extLst>
      <p:ext uri="{BB962C8B-B14F-4D97-AF65-F5344CB8AC3E}">
        <p14:creationId xmlns:p14="http://schemas.microsoft.com/office/powerpoint/2010/main" val="36711476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1C90436-DEE5-4566-9FF8-67DA0AA4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tr-TR" dirty="0" err="1"/>
              <a:t>SiraliYokEdici.cs</a:t>
            </a:r>
            <a:endParaRPr lang="tr-TR" dirty="0"/>
          </a:p>
        </p:txBody>
      </p:sp>
      <p:pic>
        <p:nvPicPr>
          <p:cNvPr id="7" name="Graphic 6" descr="Bağlı değil">
            <a:extLst>
              <a:ext uri="{FF2B5EF4-FFF2-40B4-BE49-F238E27FC236}">
                <a16:creationId xmlns:a16="http://schemas.microsoft.com/office/drawing/2014/main" id="{6CBB6893-8AFC-4DA3-A092-4FDC5C90E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570706"/>
            <a:ext cx="914400" cy="91440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7CF111A-40B0-47A5-8850-3A0E595C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HedefiYokEt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hedefAstreoid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EnYakinAstreoid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hedefAstreoid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!=</a:t>
            </a:r>
            <a:r>
              <a:rPr lang="tr-T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hedefAstreoid.GetComponent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YokEdici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&gt;().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AsteroidYokEdici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(1);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astreoidList.Remove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hedefAstreoid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}  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0132793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5935C2A-E969-4527-94A5-FDABBC4D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tr-TR" dirty="0" err="1"/>
              <a:t>SiraliYokEdici.cs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095C92-0885-41D0-A96C-775807A41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83" y="1697766"/>
            <a:ext cx="9933897" cy="51602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>
                <a:solidFill>
                  <a:srgbClr val="0000FF"/>
                </a:solidFill>
                <a:latin typeface="Consolas" panose="020B0609020204030204" pitchFamily="49" charset="0"/>
              </a:rPr>
              <a:t>Update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Input.GetMouseButtonDown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(0))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Vector3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Input.mousePosition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position.z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-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Camera.main.transform.position.z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position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Camera.main.ScreenToWorldPoint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(position);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Instantiate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astreoidPrefab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Quaternion.identity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astreoidList.Add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astreoid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Input.GetMouseButtonDown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(1))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HedefiYokEt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lemento grafico 10" descr="Disconnected">
            <a:extLst>
              <a:ext uri="{FF2B5EF4-FFF2-40B4-BE49-F238E27FC236}">
                <a16:creationId xmlns:a16="http://schemas.microsoft.com/office/drawing/2014/main" id="{2ECE6E3D-4906-4745-B32B-E2E0DBC89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7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E03A397B-E026-409C-9490-CAEA72A96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Windows: Ctrl + Alt + Del</a:t>
            </a:r>
            <a:br>
              <a:rPr lang="en-US" sz="2000" dirty="0"/>
            </a:br>
            <a:r>
              <a:rPr lang="en-US" sz="2000" dirty="0"/>
              <a:t>Mac: </a:t>
            </a:r>
            <a:r>
              <a:rPr lang="en-US" sz="2000" dirty="0" err="1"/>
              <a:t>Cmd</a:t>
            </a:r>
            <a:r>
              <a:rPr lang="en-US" sz="2000" dirty="0"/>
              <a:t> + Alt + Esc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İçerik Yer Tutucusu 7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C533C3F8-5AC4-477F-9DC7-B5FEFEBDC1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92" b="2858"/>
          <a:stretch/>
        </p:blipFill>
        <p:spPr>
          <a:xfrm>
            <a:off x="959205" y="364142"/>
            <a:ext cx="10369645" cy="386799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09DC5EEF-D6C9-4A81-90D2-A86CFF760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2719" y="4883544"/>
            <a:ext cx="6586915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Unity</a:t>
            </a:r>
            <a:r>
              <a:rPr lang="tr-TR" sz="1800" dirty="0"/>
              <a:t>’de projemiz</a:t>
            </a:r>
            <a:r>
              <a:rPr lang="en-US" sz="1800" dirty="0"/>
              <a:t> </a:t>
            </a:r>
            <a:r>
              <a:rPr lang="tr-TR" sz="1800" dirty="0"/>
              <a:t>s</a:t>
            </a:r>
            <a:r>
              <a:rPr lang="en-US" sz="1800" dirty="0" err="1"/>
              <a:t>onsuz</a:t>
            </a:r>
            <a:r>
              <a:rPr lang="en-US" sz="1800" dirty="0"/>
              <a:t> </a:t>
            </a:r>
            <a:r>
              <a:rPr lang="tr-TR" sz="1800" dirty="0"/>
              <a:t>d</a:t>
            </a:r>
            <a:r>
              <a:rPr lang="en-US" sz="1800" dirty="0" err="1"/>
              <a:t>öngü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tr-TR" sz="1800" dirty="0"/>
              <a:t>k</a:t>
            </a:r>
            <a:r>
              <a:rPr lang="en-US" sz="1800" dirty="0" err="1"/>
              <a:t>ilitlen</a:t>
            </a:r>
            <a:r>
              <a:rPr lang="tr-TR" sz="1800" dirty="0" err="1"/>
              <a:t>diğinde</a:t>
            </a:r>
            <a:r>
              <a:rPr lang="tr-TR" sz="1800" dirty="0"/>
              <a:t> görev yöneticisi ile projemizi sonlandırmak durumundayız.</a:t>
            </a:r>
            <a:r>
              <a:rPr lang="en-US" sz="1800" dirty="0"/>
              <a:t> </a:t>
            </a:r>
            <a:endParaRPr lang="tr-TR" sz="1800" dirty="0"/>
          </a:p>
          <a:p>
            <a:r>
              <a:rPr lang="tr-TR" sz="1800" dirty="0"/>
              <a:t>Kaydetmemiş olduğumuz</a:t>
            </a:r>
            <a:r>
              <a:rPr lang="en-US" sz="1800" dirty="0"/>
              <a:t> </a:t>
            </a:r>
            <a:r>
              <a:rPr lang="en-US" sz="1800" dirty="0" err="1"/>
              <a:t>tüm</a:t>
            </a:r>
            <a:r>
              <a:rPr lang="en-US" sz="1800" dirty="0"/>
              <a:t> </a:t>
            </a:r>
            <a:r>
              <a:rPr lang="en-US" sz="1800" dirty="0" err="1"/>
              <a:t>değişiklikle</a:t>
            </a:r>
            <a:r>
              <a:rPr lang="tr-TR" sz="1800" dirty="0"/>
              <a:t>r programı görev yöneticisi ile kapatmaya zorladığımız için kaybolacaktır.</a:t>
            </a:r>
            <a:endParaRPr lang="en-US" sz="1800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626BD35C-759C-40F9-B472-6B0010CE2459}"/>
              </a:ext>
            </a:extLst>
          </p:cNvPr>
          <p:cNvSpPr/>
          <p:nvPr/>
        </p:nvSpPr>
        <p:spPr>
          <a:xfrm>
            <a:off x="9803076" y="3797449"/>
            <a:ext cx="1549101" cy="516367"/>
          </a:xfrm>
          <a:custGeom>
            <a:avLst/>
            <a:gdLst>
              <a:gd name="connsiteX0" fmla="*/ 0 w 1549101"/>
              <a:gd name="connsiteY0" fmla="*/ 0 h 516367"/>
              <a:gd name="connsiteX1" fmla="*/ 531858 w 1549101"/>
              <a:gd name="connsiteY1" fmla="*/ 0 h 516367"/>
              <a:gd name="connsiteX2" fmla="*/ 1079207 w 1549101"/>
              <a:gd name="connsiteY2" fmla="*/ 0 h 516367"/>
              <a:gd name="connsiteX3" fmla="*/ 1549101 w 1549101"/>
              <a:gd name="connsiteY3" fmla="*/ 0 h 516367"/>
              <a:gd name="connsiteX4" fmla="*/ 1549101 w 1549101"/>
              <a:gd name="connsiteY4" fmla="*/ 516367 h 516367"/>
              <a:gd name="connsiteX5" fmla="*/ 1001752 w 1549101"/>
              <a:gd name="connsiteY5" fmla="*/ 516367 h 516367"/>
              <a:gd name="connsiteX6" fmla="*/ 454403 w 1549101"/>
              <a:gd name="connsiteY6" fmla="*/ 516367 h 516367"/>
              <a:gd name="connsiteX7" fmla="*/ 0 w 1549101"/>
              <a:gd name="connsiteY7" fmla="*/ 516367 h 516367"/>
              <a:gd name="connsiteX8" fmla="*/ 0 w 1549101"/>
              <a:gd name="connsiteY8" fmla="*/ 0 h 51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9101" h="516367" extrusionOk="0">
                <a:moveTo>
                  <a:pt x="0" y="0"/>
                </a:moveTo>
                <a:cubicBezTo>
                  <a:pt x="109914" y="-8954"/>
                  <a:pt x="306273" y="4788"/>
                  <a:pt x="531858" y="0"/>
                </a:cubicBezTo>
                <a:cubicBezTo>
                  <a:pt x="757443" y="-4788"/>
                  <a:pt x="916784" y="2681"/>
                  <a:pt x="1079207" y="0"/>
                </a:cubicBezTo>
                <a:cubicBezTo>
                  <a:pt x="1241630" y="-2681"/>
                  <a:pt x="1416254" y="7672"/>
                  <a:pt x="1549101" y="0"/>
                </a:cubicBezTo>
                <a:cubicBezTo>
                  <a:pt x="1593501" y="123922"/>
                  <a:pt x="1544550" y="323689"/>
                  <a:pt x="1549101" y="516367"/>
                </a:cubicBezTo>
                <a:cubicBezTo>
                  <a:pt x="1435671" y="525470"/>
                  <a:pt x="1129630" y="460780"/>
                  <a:pt x="1001752" y="516367"/>
                </a:cubicBezTo>
                <a:cubicBezTo>
                  <a:pt x="873874" y="571954"/>
                  <a:pt x="703531" y="469739"/>
                  <a:pt x="454403" y="516367"/>
                </a:cubicBezTo>
                <a:cubicBezTo>
                  <a:pt x="205275" y="562995"/>
                  <a:pt x="107050" y="487114"/>
                  <a:pt x="0" y="516367"/>
                </a:cubicBezTo>
                <a:cubicBezTo>
                  <a:pt x="-38396" y="374794"/>
                  <a:pt x="7531" y="241879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59120127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2245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3762</Words>
  <Application>Microsoft Office PowerPoint</Application>
  <PresentationFormat>Geniş ekran</PresentationFormat>
  <Paragraphs>647</Paragraphs>
  <Slides>84</Slides>
  <Notes>25</Notes>
  <HiddenSlides>0</HiddenSlides>
  <MMClips>3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84</vt:i4>
      </vt:variant>
    </vt:vector>
  </HeadingPairs>
  <TitlesOfParts>
    <vt:vector size="90" baseType="lpstr">
      <vt:lpstr>Arial</vt:lpstr>
      <vt:lpstr>Calibri</vt:lpstr>
      <vt:lpstr>Calibri Light</vt:lpstr>
      <vt:lpstr>Consolas</vt:lpstr>
      <vt:lpstr>Tw Cen MT</vt:lpstr>
      <vt:lpstr>Office Teması</vt:lpstr>
      <vt:lpstr>Unity</vt:lpstr>
      <vt:lpstr>Döngüler</vt:lpstr>
      <vt:lpstr>For Döngüsü</vt:lpstr>
      <vt:lpstr>Syntax</vt:lpstr>
      <vt:lpstr>Ör: 0 ile 4 arasındaki sayıların Console ekranına Log’unun yazdırmasını sağlayalım</vt:lpstr>
      <vt:lpstr>Dikkat: Sonsuz Döngü</vt:lpstr>
      <vt:lpstr>Dikkat : Sonsuz Döngü</vt:lpstr>
      <vt:lpstr>Dikkat : Mantıksal Hatalar</vt:lpstr>
      <vt:lpstr>Windows: Ctrl + Alt + Del Mac: Cmd + Alt + Esc</vt:lpstr>
      <vt:lpstr>Foreach Döngüsü</vt:lpstr>
      <vt:lpstr>Syntax</vt:lpstr>
      <vt:lpstr>Ör: skorlar dizisinin içerisinde saklanan değerlerin Console ekranına Log’unun yazdırmasını sağlayalım</vt:lpstr>
      <vt:lpstr>While Döngüsü</vt:lpstr>
      <vt:lpstr>Syntax</vt:lpstr>
      <vt:lpstr>Ör: sure değerinin 10’dan küçük olduğu sürece sure değerinin Console ekranına Log’unun yazdırmasını sağlayalım</vt:lpstr>
      <vt:lpstr>While Döngüsü Örnek:</vt:lpstr>
      <vt:lpstr>PowerPoint Sunusu</vt:lpstr>
      <vt:lpstr>Do / While Döngüsü</vt:lpstr>
      <vt:lpstr>Syntax</vt:lpstr>
      <vt:lpstr>Ör: sure değerinin 10’dan küçük olduğu sürece sure değerinin Console ekranına Log’unun yazdırmasını sağlayalım</vt:lpstr>
      <vt:lpstr>Do / While Döngüsü Örnek:</vt:lpstr>
      <vt:lpstr>Do / While Örnek</vt:lpstr>
      <vt:lpstr>Uzay Savaşı Oyunu Bileşenleri</vt:lpstr>
      <vt:lpstr>Uzay Savaşı Oyunu Sayısal Değerler</vt:lpstr>
      <vt:lpstr>Array (Dizi)</vt:lpstr>
      <vt:lpstr>Array Örnekleri</vt:lpstr>
      <vt:lpstr>sayilar[6] (Array)</vt:lpstr>
      <vt:lpstr>int[] sayilar = new int[6] (Array)</vt:lpstr>
      <vt:lpstr>Satırları Yorum Satırı Haline Getirmek</vt:lpstr>
      <vt:lpstr>Satırlardaki Yorum Satırını Kaldırmak</vt:lpstr>
      <vt:lpstr>Rastgele Bir Kuvvet ile Oyun Objesini Hareket Ettirelim</vt:lpstr>
      <vt:lpstr>4 Elemanlı GameObject Türünde Array Tanımlamak</vt:lpstr>
      <vt:lpstr>Mouse ile Sol Click Yapılan Noktaya 4 Tane Astreoid’in Oluşmasını Sağlamak</vt:lpstr>
      <vt:lpstr>Mouse Sol Click ile Oyunda En Son Oluşturmuş Olduğumuz Astreoid’leri Sağ Click ile Yok Edelim</vt:lpstr>
      <vt:lpstr>PowerPoint Sunusu</vt:lpstr>
      <vt:lpstr>List (Liste)</vt:lpstr>
      <vt:lpstr>List Örnekleri</vt:lpstr>
      <vt:lpstr>using System.Collections.Generic;</vt:lpstr>
      <vt:lpstr>List objesi oluşturulduktan sonra Generic kütüphanesi aktif olur  ve bu yüzden kütüphanenin rengi değişir.</vt:lpstr>
      <vt:lpstr>List Oyun Objesi Tanımlamak</vt:lpstr>
      <vt:lpstr>Her Sol Click’te 10 tane List Oyun Objesini  Projeye Dahil Etmek</vt:lpstr>
      <vt:lpstr>Sağ Click ile Tüm Objeleri Silmek 1. Yöntem :  For</vt:lpstr>
      <vt:lpstr>Sağ Click ile Tüm Objeleri Silmek 2. Yöntem :  For Each</vt:lpstr>
      <vt:lpstr>List Metotları</vt:lpstr>
      <vt:lpstr>Oyun Objelerimizin Birbiri ile Etkileşimini Sağlamak</vt:lpstr>
      <vt:lpstr>Uzay Gemisi Oyunu</vt:lpstr>
      <vt:lpstr>Oyunumuza bir Sprite objesi ekleyelim. Sprite objemize Box Collider 2D ekleyerek  «Is Trigger» özelliğini aktif hale getirelim</vt:lpstr>
      <vt:lpstr>Oyun objemizi Prefab haline getirip, Hierarchy’den objemizi kaldıralım.</vt:lpstr>
      <vt:lpstr>Toplayici.cs Script’i oluşturulup, Main Camera’ya Component olarak eklenir.</vt:lpstr>
      <vt:lpstr>Sahneye Uzay Gemisi Prefab objesini ekleyelim</vt:lpstr>
      <vt:lpstr>Toplayici.cs</vt:lpstr>
      <vt:lpstr>PowerPoint Sunusu</vt:lpstr>
      <vt:lpstr>Mouse Sağ Click Yapınca Oyun Ekranındaki Tıklanılan Pozisyona Prefab Objemizin Gelmesini Sağlayalım</vt:lpstr>
      <vt:lpstr>Ekrana Eklenen Groot Objesini Eklendiği Sırayla Yok Etmemizi Sağlamak için Hedefi Belirleyelim</vt:lpstr>
      <vt:lpstr>Oyunu çalıştırıp, oyun ekranındaki her sağ click işleminde oyun ekranımıza Groot objesi eklenir.</vt:lpstr>
      <vt:lpstr>Hedefteki Groot Objesini Yok Edelim</vt:lpstr>
      <vt:lpstr>UzayGemisiKontrol.cs</vt:lpstr>
      <vt:lpstr>UzayGemisiKontrol.cs</vt:lpstr>
      <vt:lpstr>UzayGemisiKontrol.cs GitVeTopla 1.Yöntem: AddForce()</vt:lpstr>
      <vt:lpstr>UzayGemisiKontrol.cs GitVeTopla 2.Yöntem: velocity</vt:lpstr>
      <vt:lpstr>UzayGemisiKontrol.cs</vt:lpstr>
      <vt:lpstr>UzayGemisiKontrol.cs</vt:lpstr>
      <vt:lpstr>Sağ Click ile oyun ekranına tıkladığımızda Groot objesi oluşur. Uzay gemisine Sol Click yaptığımızda uzay gemisi hareket eder ve Groot’ları eklediğimiz sırayla yok eder. </vt:lpstr>
      <vt:lpstr>Uzay Gemisi Oyunu</vt:lpstr>
      <vt:lpstr>SiraliYokEdici.cs</vt:lpstr>
      <vt:lpstr>Main Camera Objesine SiraliYokEdici Component’ini Ekleyelim be Astreoid Prefab için astreoid Prefab objesini seçelim</vt:lpstr>
      <vt:lpstr>Prefab Oyun Objesinin Tag Değerini Değiştirmek</vt:lpstr>
      <vt:lpstr>PowerPoint Sunusu</vt:lpstr>
      <vt:lpstr>PowerPoint Sunusu</vt:lpstr>
      <vt:lpstr>Astreoid Prefab Üzerindeki Force Kuvvetini Kaldıralım.</vt:lpstr>
      <vt:lpstr>YokEdici.cs</vt:lpstr>
      <vt:lpstr>YokEdici.cs</vt:lpstr>
      <vt:lpstr>YokEdici.cs</vt:lpstr>
      <vt:lpstr>YokEdici.cs</vt:lpstr>
      <vt:lpstr>PatlamaYokEdici.cs</vt:lpstr>
      <vt:lpstr>PatlamaYokEdici.cs</vt:lpstr>
      <vt:lpstr>PatlamaYokEdici.cs</vt:lpstr>
      <vt:lpstr>SiraliYokEdici.cs</vt:lpstr>
      <vt:lpstr>SiraliYokEdici.cs</vt:lpstr>
      <vt:lpstr>SiraliYokEdici.cs</vt:lpstr>
      <vt:lpstr>Kod Açıklamaları</vt:lpstr>
      <vt:lpstr>SiraliYokEdici.cs</vt:lpstr>
      <vt:lpstr>SiraliYokEdici.cs</vt:lpstr>
      <vt:lpstr>SiraliYokEdici.cs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</dc:title>
  <dc:creator>Gözde Mihran Altınsoy</dc:creator>
  <cp:lastModifiedBy>Gözde Mihran Altınsoy</cp:lastModifiedBy>
  <cp:revision>8</cp:revision>
  <dcterms:created xsi:type="dcterms:W3CDTF">2020-05-03T21:35:24Z</dcterms:created>
  <dcterms:modified xsi:type="dcterms:W3CDTF">2020-05-08T15:11:25Z</dcterms:modified>
</cp:coreProperties>
</file>